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72.xml" ContentType="application/vnd.openxmlformats-officedocument.presentationml.tags+xml"/>
  <Override PartName="/ppt/tags/tag1.xml" ContentType="application/vnd.openxmlformats-officedocument.presentationml.tags+xml"/>
  <Override PartName="/ppt/tags/tag71.xml" ContentType="application/vnd.openxmlformats-officedocument.presentationml.tags+xml"/>
  <Override PartName="/ppt/tags/tag74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76.xml" ContentType="application/vnd.openxmlformats-officedocument.presentationml.tags+xml"/>
  <Override PartName="/ppt/tags/tag75.xml" ContentType="application/vnd.openxmlformats-officedocument.presentationml.tags+xml"/>
  <Override PartName="/ppt/tags/tag73.xml" ContentType="application/vnd.openxmlformats-officedocument.presentationml.tags+xml"/>
  <Override PartName="/ppt/tags/tag50.xml" ContentType="application/vnd.openxmlformats-officedocument.presentationml.tags+xml"/>
  <Override PartName="/ppt/tags/tag69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3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60.xml" ContentType="application/vnd.openxmlformats-officedocument.presentationml.tags+xml"/>
  <Override PartName="/ppt/tags/tag59.xml" ContentType="application/vnd.openxmlformats-officedocument.presentationml.tags+xml"/>
  <Override PartName="/ppt/tags/tag58.xml" ContentType="application/vnd.openxmlformats-officedocument.presentationml.tags+xml"/>
  <Override PartName="/ppt/tags/tag57.xml" ContentType="application/vnd.openxmlformats-officedocument.presentationml.tags+xml"/>
  <Override PartName="/ppt/tags/tag56.xml" ContentType="application/vnd.openxmlformats-officedocument.presentationml.tags+xml"/>
  <Override PartName="/ppt/tags/tag55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8.xml" ContentType="application/vnd.openxmlformats-officedocument.presentationml.tags+xml"/>
  <Override PartName="/ppt/tags/tag67.xml" ContentType="application/vnd.openxmlformats-officedocument.presentationml.tags+xml"/>
  <Override PartName="/ppt/tags/tag66.xml" ContentType="application/vnd.openxmlformats-officedocument.presentationml.tags+xml"/>
  <Override PartName="/ppt/tags/tag65.xml" ContentType="application/vnd.openxmlformats-officedocument.presentationml.tags+xml"/>
  <Override PartName="/ppt/tags/tag64.xml" ContentType="application/vnd.openxmlformats-officedocument.presentationml.tags+xml"/>
  <Override PartName="/ppt/tags/tag54.xml" ContentType="application/vnd.openxmlformats-officedocument.presentationml.tags+xml"/>
  <Override PartName="/ppt/tags/tag53.xml" ContentType="application/vnd.openxmlformats-officedocument.presentationml.tags+xml"/>
  <Override PartName="/ppt/tags/tag52.xml" ContentType="application/vnd.openxmlformats-officedocument.presentationml.tags+xml"/>
  <Override PartName="/ppt/tags/tag42.xml" ContentType="application/vnd.openxmlformats-officedocument.presentationml.tags+xml"/>
  <Override PartName="/ppt/tags/tag41.xml" ContentType="application/vnd.openxmlformats-officedocument.presentationml.tags+xml"/>
  <Override PartName="/ppt/tags/tag40.xml" ContentType="application/vnd.openxmlformats-officedocument.presentationml.tags+xml"/>
  <Override PartName="/ppt/tags/tag39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51.xml" ContentType="application/vnd.openxmlformats-officedocument.presentationml.tags+xml"/>
  <Override PartName="/ppt/tags/tag49.xml" ContentType="application/vnd.openxmlformats-officedocument.presentationml.tags+xml"/>
  <Override PartName="/ppt/tags/tag48.xml" ContentType="application/vnd.openxmlformats-officedocument.presentationml.tags+xml"/>
  <Override PartName="/ppt/tags/tag47.xml" ContentType="application/vnd.openxmlformats-officedocument.presentationml.tags+xml"/>
  <Override PartName="/ppt/tags/tag46.xml" ContentType="application/vnd.openxmlformats-officedocument.presentationml.tags+xml"/>
  <Override PartName="/ppt/tags/tag70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4" r:id="rId2"/>
    <p:sldId id="350" r:id="rId3"/>
    <p:sldId id="347" r:id="rId4"/>
    <p:sldId id="348" r:id="rId5"/>
    <p:sldId id="351" r:id="rId6"/>
    <p:sldId id="369" r:id="rId7"/>
    <p:sldId id="367" r:id="rId8"/>
    <p:sldId id="368" r:id="rId9"/>
    <p:sldId id="370" r:id="rId10"/>
    <p:sldId id="363" r:id="rId11"/>
    <p:sldId id="364" r:id="rId12"/>
    <p:sldId id="366" r:id="rId13"/>
    <p:sldId id="353" r:id="rId14"/>
    <p:sldId id="358" r:id="rId15"/>
  </p:sldIdLst>
  <p:sldSz cx="9144000" cy="6858000" type="screen4x3"/>
  <p:notesSz cx="6797675" cy="9856788"/>
  <p:custDataLst>
    <p:tags r:id="rId18"/>
  </p:custData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ckert, Katja" initials="KB" lastIdx="1" clrIdx="0"/>
  <p:cmAuthor id="1" name="René Lindner" initials="R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020000"/>
    <a:srgbClr val="00888A"/>
    <a:srgbClr val="071369"/>
    <a:srgbClr val="FF9900"/>
    <a:srgbClr val="6699FF"/>
    <a:srgbClr val="66CCFF"/>
    <a:srgbClr val="0C0B0B"/>
    <a:srgbClr val="272E80"/>
    <a:srgbClr val="57575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 snapToObjects="1" showGuides="1">
      <p:cViewPr varScale="1">
        <p:scale>
          <a:sx n="70" d="100"/>
          <a:sy n="70" d="100"/>
        </p:scale>
        <p:origin x="-1212" y="-96"/>
      </p:cViewPr>
      <p:guideLst>
        <p:guide orient="horz" pos="391"/>
        <p:guide orient="horz" pos="890"/>
        <p:guide orient="horz" pos="4020"/>
        <p:guide pos="5489"/>
        <p:guide pos="2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8" d="100"/>
          <a:sy n="88" d="100"/>
        </p:scale>
        <p:origin x="-3870" y="-108"/>
      </p:cViewPr>
      <p:guideLst>
        <p:guide orient="horz" pos="3105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rxa9001\Trac-X-Data\Alle\PRISMA\01_Platforms\PRISMA%20primary\07_Statistics\Statistics\2013-11-14_Auction_Report_v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V1079\AppData\Local\Microsoft\Windows\Temporary%20Internet%20Files\Content.Outlook\X24IVRHB\GRI%20South_v0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rxa9001\Trac-X-Data\Alle\PRISMA\01_Platforms\PRISMA%20primary\07_Statistics\Statistics\2013-11-01_Auction_Repor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V1079\AppData\Local\Microsoft\Windows\Temporary%20Internet%20Files\Content.Outlook\X24IVRHB\GRI%20South_v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col"/>
        <c:grouping val="clustered"/>
        <c:ser>
          <c:idx val="0"/>
          <c:order val="0"/>
          <c:tx>
            <c:strRef>
              <c:f>Jahre!$H$2</c:f>
              <c:strCache>
                <c:ptCount val="1"/>
                <c:pt idx="0">
                  <c:v>offered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Jahre!$I$1:$AA$1</c:f>
              <c:strCache>
                <c:ptCount val="19"/>
                <c:pt idx="0">
                  <c:v>13/14</c:v>
                </c:pt>
                <c:pt idx="1">
                  <c:v>14/15</c:v>
                </c:pt>
                <c:pt idx="2">
                  <c:v>15/16</c:v>
                </c:pt>
                <c:pt idx="3">
                  <c:v>16/17</c:v>
                </c:pt>
                <c:pt idx="4">
                  <c:v>17/18</c:v>
                </c:pt>
                <c:pt idx="5">
                  <c:v>18/19</c:v>
                </c:pt>
                <c:pt idx="6">
                  <c:v>19/20</c:v>
                </c:pt>
                <c:pt idx="7">
                  <c:v>20/21</c:v>
                </c:pt>
                <c:pt idx="8">
                  <c:v>21/22</c:v>
                </c:pt>
                <c:pt idx="9">
                  <c:v>22/23</c:v>
                </c:pt>
                <c:pt idx="10">
                  <c:v>23/24</c:v>
                </c:pt>
                <c:pt idx="11">
                  <c:v>24/25</c:v>
                </c:pt>
                <c:pt idx="12">
                  <c:v>25/26</c:v>
                </c:pt>
                <c:pt idx="13">
                  <c:v>26/27</c:v>
                </c:pt>
                <c:pt idx="14">
                  <c:v>27/28</c:v>
                </c:pt>
                <c:pt idx="15">
                  <c:v>28/29</c:v>
                </c:pt>
                <c:pt idx="16">
                  <c:v>29/30</c:v>
                </c:pt>
                <c:pt idx="17">
                  <c:v>30/31</c:v>
                </c:pt>
                <c:pt idx="18">
                  <c:v>31/32</c:v>
                </c:pt>
              </c:strCache>
            </c:strRef>
          </c:cat>
          <c:val>
            <c:numRef>
              <c:f>Jahre!$I$2:$AA$2</c:f>
              <c:numCache>
                <c:formatCode>0.00</c:formatCode>
                <c:ptCount val="19"/>
                <c:pt idx="0">
                  <c:v>156.7936829999999</c:v>
                </c:pt>
                <c:pt idx="1">
                  <c:v>24.90520799999998</c:v>
                </c:pt>
                <c:pt idx="2">
                  <c:v>16.764759999999985</c:v>
                </c:pt>
                <c:pt idx="3">
                  <c:v>15.656519000000005</c:v>
                </c:pt>
                <c:pt idx="4">
                  <c:v>11.656533000000005</c:v>
                </c:pt>
                <c:pt idx="5">
                  <c:v>11.553769000000004</c:v>
                </c:pt>
                <c:pt idx="6">
                  <c:v>11.553769000000004</c:v>
                </c:pt>
                <c:pt idx="7">
                  <c:v>13.825259000000004</c:v>
                </c:pt>
                <c:pt idx="8">
                  <c:v>18.528022999999983</c:v>
                </c:pt>
                <c:pt idx="9">
                  <c:v>18.528022999999983</c:v>
                </c:pt>
                <c:pt idx="10">
                  <c:v>33.573610000000002</c:v>
                </c:pt>
                <c:pt idx="11">
                  <c:v>33.573610000000002</c:v>
                </c:pt>
                <c:pt idx="12">
                  <c:v>33.573610000000002</c:v>
                </c:pt>
                <c:pt idx="13">
                  <c:v>33.663610000000013</c:v>
                </c:pt>
                <c:pt idx="14">
                  <c:v>34.258360000000003</c:v>
                </c:pt>
                <c:pt idx="15">
                  <c:v>25.368818999999988</c:v>
                </c:pt>
                <c:pt idx="16">
                  <c:v>25.368818999999988</c:v>
                </c:pt>
                <c:pt idx="17">
                  <c:v>25.368818999999988</c:v>
                </c:pt>
                <c:pt idx="18">
                  <c:v>26.807261000000011</c:v>
                </c:pt>
              </c:numCache>
            </c:numRef>
          </c:val>
        </c:ser>
        <c:ser>
          <c:idx val="1"/>
          <c:order val="1"/>
          <c:tx>
            <c:strRef>
              <c:f>Jahre!$H$3</c:f>
              <c:strCache>
                <c:ptCount val="1"/>
                <c:pt idx="0">
                  <c:v>allocated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fr-FR"/>
              </a:p>
            </c:txPr>
            <c:showVal val="1"/>
          </c:dLbls>
          <c:cat>
            <c:strRef>
              <c:f>Jahre!$I$1:$AA$1</c:f>
              <c:strCache>
                <c:ptCount val="19"/>
                <c:pt idx="0">
                  <c:v>13/14</c:v>
                </c:pt>
                <c:pt idx="1">
                  <c:v>14/15</c:v>
                </c:pt>
                <c:pt idx="2">
                  <c:v>15/16</c:v>
                </c:pt>
                <c:pt idx="3">
                  <c:v>16/17</c:v>
                </c:pt>
                <c:pt idx="4">
                  <c:v>17/18</c:v>
                </c:pt>
                <c:pt idx="5">
                  <c:v>18/19</c:v>
                </c:pt>
                <c:pt idx="6">
                  <c:v>19/20</c:v>
                </c:pt>
                <c:pt idx="7">
                  <c:v>20/21</c:v>
                </c:pt>
                <c:pt idx="8">
                  <c:v>21/22</c:v>
                </c:pt>
                <c:pt idx="9">
                  <c:v>22/23</c:v>
                </c:pt>
                <c:pt idx="10">
                  <c:v>23/24</c:v>
                </c:pt>
                <c:pt idx="11">
                  <c:v>24/25</c:v>
                </c:pt>
                <c:pt idx="12">
                  <c:v>25/26</c:v>
                </c:pt>
                <c:pt idx="13">
                  <c:v>26/27</c:v>
                </c:pt>
                <c:pt idx="14">
                  <c:v>27/28</c:v>
                </c:pt>
                <c:pt idx="15">
                  <c:v>28/29</c:v>
                </c:pt>
                <c:pt idx="16">
                  <c:v>29/30</c:v>
                </c:pt>
                <c:pt idx="17">
                  <c:v>30/31</c:v>
                </c:pt>
                <c:pt idx="18">
                  <c:v>31/32</c:v>
                </c:pt>
              </c:strCache>
            </c:strRef>
          </c:cat>
          <c:val>
            <c:numRef>
              <c:f>Jahre!$I$3:$AA$3</c:f>
              <c:numCache>
                <c:formatCode>0.00</c:formatCode>
                <c:ptCount val="19"/>
                <c:pt idx="0">
                  <c:v>6.943784</c:v>
                </c:pt>
                <c:pt idx="1">
                  <c:v>4.4085999999999999</c:v>
                </c:pt>
                <c:pt idx="2">
                  <c:v>2.71468</c:v>
                </c:pt>
                <c:pt idx="3">
                  <c:v>1.592937</c:v>
                </c:pt>
                <c:pt idx="4">
                  <c:v>1.592937</c:v>
                </c:pt>
                <c:pt idx="5">
                  <c:v>1.592937</c:v>
                </c:pt>
                <c:pt idx="6">
                  <c:v>1.592937</c:v>
                </c:pt>
                <c:pt idx="7">
                  <c:v>1.592937</c:v>
                </c:pt>
                <c:pt idx="8">
                  <c:v>1.592937</c:v>
                </c:pt>
                <c:pt idx="9">
                  <c:v>1.6429370000000001</c:v>
                </c:pt>
                <c:pt idx="10">
                  <c:v>16.540082000000002</c:v>
                </c:pt>
                <c:pt idx="11">
                  <c:v>16.540082000000002</c:v>
                </c:pt>
                <c:pt idx="12">
                  <c:v>16.49008199999999</c:v>
                </c:pt>
                <c:pt idx="13">
                  <c:v>16.49008199999999</c:v>
                </c:pt>
                <c:pt idx="14">
                  <c:v>16.49008199999999</c:v>
                </c:pt>
                <c:pt idx="15">
                  <c:v>16.49008199999999</c:v>
                </c:pt>
                <c:pt idx="16">
                  <c:v>16.49008199999999</c:v>
                </c:pt>
                <c:pt idx="17">
                  <c:v>16.49008199999999</c:v>
                </c:pt>
                <c:pt idx="18">
                  <c:v>14.947145000000001</c:v>
                </c:pt>
              </c:numCache>
            </c:numRef>
          </c:val>
        </c:ser>
        <c:axId val="194058880"/>
        <c:axId val="194268544"/>
      </c:barChart>
      <c:catAx>
        <c:axId val="1940588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Gas Year</a:t>
                </a:r>
              </a:p>
            </c:rich>
          </c:tx>
          <c:layout/>
        </c:title>
        <c:numFmt formatCode="m/d/yyyy" sourceLinked="1"/>
        <c:tickLblPos val="nextTo"/>
        <c:crossAx val="194268544"/>
        <c:crosses val="autoZero"/>
        <c:auto val="1"/>
        <c:lblAlgn val="ctr"/>
        <c:lblOffset val="100"/>
      </c:catAx>
      <c:valAx>
        <c:axId val="194268544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Capacity in GWh/h</a:t>
                </a:r>
              </a:p>
            </c:rich>
          </c:tx>
          <c:layout/>
        </c:title>
        <c:numFmt formatCode="0" sourceLinked="0"/>
        <c:tickLblPos val="nextTo"/>
        <c:crossAx val="19405888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fr-FR"/>
        </a:p>
      </c:txPr>
    </c:legend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col"/>
        <c:grouping val="clustered"/>
        <c:ser>
          <c:idx val="2"/>
          <c:order val="0"/>
          <c:tx>
            <c:strRef>
              <c:f>Quarter!$K$80</c:f>
              <c:strCache>
                <c:ptCount val="1"/>
                <c:pt idx="0">
                  <c:v>Offered</c:v>
                </c:pt>
              </c:strCache>
            </c:strRef>
          </c:tx>
          <c:cat>
            <c:strRef>
              <c:f>Quarter!$L$79:$O$79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Quarter!$L$80:$O$80</c:f>
              <c:numCache>
                <c:formatCode>#,##0.00</c:formatCode>
                <c:ptCount val="4"/>
                <c:pt idx="0">
                  <c:v>230.98389299999999</c:v>
                </c:pt>
                <c:pt idx="1">
                  <c:v>231.18596100000002</c:v>
                </c:pt>
                <c:pt idx="2">
                  <c:v>235.21406199999996</c:v>
                </c:pt>
                <c:pt idx="3">
                  <c:v>235.001205</c:v>
                </c:pt>
              </c:numCache>
            </c:numRef>
          </c:val>
        </c:ser>
        <c:ser>
          <c:idx val="0"/>
          <c:order val="1"/>
          <c:tx>
            <c:strRef>
              <c:f>Quarter!$K$81</c:f>
              <c:strCache>
                <c:ptCount val="1"/>
                <c:pt idx="0">
                  <c:v>Allocated</c:v>
                </c:pt>
              </c:strCache>
            </c:strRef>
          </c:tx>
          <c:cat>
            <c:strRef>
              <c:f>Quarter!$L$79:$O$79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Quarter!$L$81:$O$81</c:f>
              <c:numCache>
                <c:formatCode>#,##0.00</c:formatCode>
                <c:ptCount val="4"/>
                <c:pt idx="0">
                  <c:v>6.575156999999999</c:v>
                </c:pt>
                <c:pt idx="1">
                  <c:v>9.5863970000000016</c:v>
                </c:pt>
                <c:pt idx="2">
                  <c:v>2.6844079999999999</c:v>
                </c:pt>
                <c:pt idx="3">
                  <c:v>2.162763</c:v>
                </c:pt>
              </c:numCache>
            </c:numRef>
          </c:val>
        </c:ser>
        <c:axId val="167415168"/>
        <c:axId val="167453440"/>
      </c:barChart>
      <c:catAx>
        <c:axId val="167415168"/>
        <c:scaling>
          <c:orientation val="minMax"/>
        </c:scaling>
        <c:axPos val="b"/>
        <c:tickLblPos val="nextTo"/>
        <c:crossAx val="167453440"/>
        <c:crosses val="autoZero"/>
        <c:auto val="1"/>
        <c:lblAlgn val="ctr"/>
        <c:lblOffset val="100"/>
      </c:catAx>
      <c:valAx>
        <c:axId val="167453440"/>
        <c:scaling>
          <c:orientation val="minMax"/>
          <c:max val="240"/>
          <c:min val="0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GWh/h</a:t>
                </a:r>
              </a:p>
            </c:rich>
          </c:tx>
          <c:layout/>
        </c:title>
        <c:numFmt formatCode="0" sourceLinked="0"/>
        <c:tickLblPos val="nextTo"/>
        <c:crossAx val="167415168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col"/>
        <c:grouping val="clustered"/>
        <c:ser>
          <c:idx val="0"/>
          <c:order val="0"/>
          <c:tx>
            <c:strRef>
              <c:f>Monate!$A$2</c:f>
              <c:strCache>
                <c:ptCount val="1"/>
                <c:pt idx="0">
                  <c:v>offered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numRef>
              <c:f>Monate!$B$1:$I$1</c:f>
              <c:numCache>
                <c:formatCode>[$-409]mmm\-yy;@</c:formatCode>
                <c:ptCount val="8"/>
                <c:pt idx="0">
                  <c:v>41365</c:v>
                </c:pt>
                <c:pt idx="1">
                  <c:v>41395</c:v>
                </c:pt>
                <c:pt idx="2">
                  <c:v>41426</c:v>
                </c:pt>
                <c:pt idx="3">
                  <c:v>41456</c:v>
                </c:pt>
                <c:pt idx="4">
                  <c:v>41487</c:v>
                </c:pt>
                <c:pt idx="5">
                  <c:v>41518</c:v>
                </c:pt>
                <c:pt idx="6">
                  <c:v>41548</c:v>
                </c:pt>
                <c:pt idx="7">
                  <c:v>41579</c:v>
                </c:pt>
              </c:numCache>
            </c:numRef>
          </c:cat>
          <c:val>
            <c:numRef>
              <c:f>Monate!$B$2:$I$2</c:f>
              <c:numCache>
                <c:formatCode>_(* #,##0.00_);_(* \(#,##0.00\);_(* "-"??_);_(@_)</c:formatCode>
                <c:ptCount val="8"/>
                <c:pt idx="0">
                  <c:v>78.805855999999963</c:v>
                </c:pt>
                <c:pt idx="1">
                  <c:v>197.83199600000009</c:v>
                </c:pt>
                <c:pt idx="2">
                  <c:v>200.997983</c:v>
                </c:pt>
                <c:pt idx="3">
                  <c:v>205.427784</c:v>
                </c:pt>
                <c:pt idx="4">
                  <c:v>204.07544600000008</c:v>
                </c:pt>
                <c:pt idx="5">
                  <c:v>201.748628</c:v>
                </c:pt>
                <c:pt idx="6">
                  <c:v>233.14338299999991</c:v>
                </c:pt>
                <c:pt idx="7">
                  <c:v>230.33</c:v>
                </c:pt>
              </c:numCache>
            </c:numRef>
          </c:val>
        </c:ser>
        <c:ser>
          <c:idx val="1"/>
          <c:order val="1"/>
          <c:tx>
            <c:strRef>
              <c:f>Monate!$A$3</c:f>
              <c:strCache>
                <c:ptCount val="1"/>
                <c:pt idx="0">
                  <c:v>allocated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fr-FR"/>
              </a:p>
            </c:txPr>
            <c:showVal val="1"/>
          </c:dLbls>
          <c:cat>
            <c:numRef>
              <c:f>Monate!$B$1:$I$1</c:f>
              <c:numCache>
                <c:formatCode>[$-409]mmm\-yy;@</c:formatCode>
                <c:ptCount val="8"/>
                <c:pt idx="0">
                  <c:v>41365</c:v>
                </c:pt>
                <c:pt idx="1">
                  <c:v>41395</c:v>
                </c:pt>
                <c:pt idx="2">
                  <c:v>41426</c:v>
                </c:pt>
                <c:pt idx="3">
                  <c:v>41456</c:v>
                </c:pt>
                <c:pt idx="4">
                  <c:v>41487</c:v>
                </c:pt>
                <c:pt idx="5">
                  <c:v>41518</c:v>
                </c:pt>
                <c:pt idx="6">
                  <c:v>41548</c:v>
                </c:pt>
                <c:pt idx="7">
                  <c:v>41579</c:v>
                </c:pt>
              </c:numCache>
            </c:numRef>
          </c:cat>
          <c:val>
            <c:numRef>
              <c:f>Monate!$B$3:$I$3</c:f>
              <c:numCache>
                <c:formatCode>_(* #,##0.00_);_(* \(#,##0.00\);_(* "-"??_);_(@_)</c:formatCode>
                <c:ptCount val="8"/>
                <c:pt idx="0">
                  <c:v>2.6404930000000002</c:v>
                </c:pt>
                <c:pt idx="1">
                  <c:v>3.7195109999999998</c:v>
                </c:pt>
                <c:pt idx="2">
                  <c:v>3.9173449999999987</c:v>
                </c:pt>
                <c:pt idx="3">
                  <c:v>5.1312389999999999</c:v>
                </c:pt>
                <c:pt idx="4">
                  <c:v>6.9426720000000026</c:v>
                </c:pt>
                <c:pt idx="5">
                  <c:v>4.6228559999999943</c:v>
                </c:pt>
                <c:pt idx="6">
                  <c:v>3.7059669999999998</c:v>
                </c:pt>
                <c:pt idx="7">
                  <c:v>9.8000000000000007</c:v>
                </c:pt>
              </c:numCache>
            </c:numRef>
          </c:val>
        </c:ser>
        <c:axId val="168264064"/>
        <c:axId val="168265600"/>
      </c:barChart>
      <c:dateAx>
        <c:axId val="168264064"/>
        <c:scaling>
          <c:orientation val="minMax"/>
        </c:scaling>
        <c:axPos val="b"/>
        <c:numFmt formatCode="[$-409]mmm\-yy;@" sourceLinked="1"/>
        <c:tickLblPos val="nextTo"/>
        <c:crossAx val="168265600"/>
        <c:crosses val="autoZero"/>
        <c:auto val="1"/>
        <c:lblOffset val="100"/>
        <c:baseTimeUnit val="months"/>
      </c:dateAx>
      <c:valAx>
        <c:axId val="16826560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GWh/h</a:t>
                </a:r>
              </a:p>
            </c:rich>
          </c:tx>
          <c:layout/>
        </c:title>
        <c:numFmt formatCode="0" sourceLinked="0"/>
        <c:tickLblPos val="nextTo"/>
        <c:crossAx val="168264064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12703432895549163"/>
          <c:y val="0.12297416889413321"/>
          <c:w val="0.83264583924050384"/>
          <c:h val="0.80828414892011957"/>
        </c:manualLayout>
      </c:layout>
      <c:barChart>
        <c:barDir val="col"/>
        <c:grouping val="clustered"/>
        <c:ser>
          <c:idx val="3"/>
          <c:order val="1"/>
          <c:tx>
            <c:strRef>
              <c:f>'Day-ahead'!$A$3</c:f>
              <c:strCache>
                <c:ptCount val="1"/>
                <c:pt idx="0">
                  <c:v>allocated capacities</c:v>
                </c:pt>
              </c:strCache>
            </c:strRef>
          </c:tx>
          <c:val>
            <c:numRef>
              <c:f>'Day-ahead'!$B$3:$H$3</c:f>
              <c:numCache>
                <c:formatCode>_-* #,##0.00\ _€_-;\-* #,##0.00\ _€_-;_-* "-"??\ _€_-;_-@_-</c:formatCode>
                <c:ptCount val="7"/>
                <c:pt idx="0">
                  <c:v>174.967465</c:v>
                </c:pt>
                <c:pt idx="1">
                  <c:v>153.01142900000002</c:v>
                </c:pt>
                <c:pt idx="2">
                  <c:v>143.29061299999998</c:v>
                </c:pt>
                <c:pt idx="3">
                  <c:v>146.69339099999999</c:v>
                </c:pt>
                <c:pt idx="4">
                  <c:v>152.98976299999998</c:v>
                </c:pt>
                <c:pt idx="5">
                  <c:v>183.82968099999999</c:v>
                </c:pt>
                <c:pt idx="6">
                  <c:v>373.2</c:v>
                </c:pt>
              </c:numCache>
            </c:numRef>
          </c:val>
        </c:ser>
        <c:axId val="169294080"/>
        <c:axId val="169445248"/>
      </c:barChart>
      <c:lineChart>
        <c:grouping val="standard"/>
        <c:ser>
          <c:idx val="0"/>
          <c:order val="0"/>
          <c:tx>
            <c:strRef>
              <c:f>'Day-ahead'!$A$2</c:f>
              <c:strCache>
                <c:ptCount val="1"/>
                <c:pt idx="0">
                  <c:v>offered</c:v>
                </c:pt>
              </c:strCache>
            </c:strRef>
          </c:tx>
          <c:spPr>
            <a:ln w="25400">
              <a:solidFill>
                <a:schemeClr val="accent3">
                  <a:lumMod val="75000"/>
                </a:schemeClr>
              </a:solidFill>
            </a:ln>
          </c:spPr>
          <c:marker>
            <c:symbol val="diamond"/>
            <c:size val="6"/>
            <c:spPr>
              <a:solidFill>
                <a:schemeClr val="accent3">
                  <a:lumMod val="75000"/>
                </a:schemeClr>
              </a:solidFill>
            </c:spPr>
          </c:marker>
          <c:cat>
            <c:strRef>
              <c:f>'Day-ahead'!$B$1:$L$1</c:f>
              <c:strCache>
                <c:ptCount val="8"/>
                <c:pt idx="0">
                  <c:v>Apr-13</c:v>
                </c:pt>
                <c:pt idx="1">
                  <c:v>May-13</c:v>
                </c:pt>
                <c:pt idx="2">
                  <c:v>Jun-13</c:v>
                </c:pt>
                <c:pt idx="3">
                  <c:v>Jul-13</c:v>
                </c:pt>
                <c:pt idx="4">
                  <c:v>Aug-13</c:v>
                </c:pt>
                <c:pt idx="5">
                  <c:v>Sep-13</c:v>
                </c:pt>
                <c:pt idx="6">
                  <c:v>Oct-13</c:v>
                </c:pt>
                <c:pt idx="7">
                  <c:v>Sum</c:v>
                </c:pt>
              </c:strCache>
            </c:strRef>
          </c:cat>
          <c:val>
            <c:numRef>
              <c:f>'Day-ahead'!$B$2:$H$2</c:f>
              <c:numCache>
                <c:formatCode>_-* #,##0.00\ _€_-;\-* #,##0.00\ _€_-;_-* "-"??\ _€_-;_-@_-</c:formatCode>
                <c:ptCount val="7"/>
                <c:pt idx="0">
                  <c:v>6912.5923350000003</c:v>
                </c:pt>
                <c:pt idx="1">
                  <c:v>7816.121736000001</c:v>
                </c:pt>
                <c:pt idx="2">
                  <c:v>7418.8720810000004</c:v>
                </c:pt>
                <c:pt idx="3">
                  <c:v>7463.3397279999999</c:v>
                </c:pt>
                <c:pt idx="4">
                  <c:v>7638.6232950000012</c:v>
                </c:pt>
                <c:pt idx="5">
                  <c:v>7365.0986380000004</c:v>
                </c:pt>
                <c:pt idx="6">
                  <c:v>8948.5</c:v>
                </c:pt>
              </c:numCache>
            </c:numRef>
          </c:val>
        </c:ser>
        <c:marker val="1"/>
        <c:axId val="169294080"/>
        <c:axId val="169445248"/>
      </c:lineChart>
      <c:catAx>
        <c:axId val="169294080"/>
        <c:scaling>
          <c:orientation val="minMax"/>
        </c:scaling>
        <c:axPos val="b"/>
        <c:numFmt formatCode="[$-409]mmm\-yy;@" sourceLinked="1"/>
        <c:tickLblPos val="nextTo"/>
        <c:crossAx val="169445248"/>
        <c:crosses val="autoZero"/>
        <c:auto val="1"/>
        <c:lblAlgn val="ctr"/>
        <c:lblOffset val="100"/>
        <c:noMultiLvlLbl val="1"/>
      </c:catAx>
      <c:valAx>
        <c:axId val="16944524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dirty="0" err="1" smtClean="0"/>
                  <a:t>GWh</a:t>
                </a:r>
                <a:r>
                  <a:rPr lang="fr-FR" dirty="0" smtClean="0"/>
                  <a:t>/h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0"/>
              <c:y val="0.47526364591968417"/>
            </c:manualLayout>
          </c:layout>
        </c:title>
        <c:numFmt formatCode="#,##0.00" sourceLinked="0"/>
        <c:tickLblPos val="nextTo"/>
        <c:crossAx val="169294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664692917629417"/>
          <c:y val="2.2027711410408566E-3"/>
          <c:w val="0.18716957550821775"/>
          <c:h val="9.7597038351457097E-2"/>
        </c:manualLayout>
      </c:layout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70A20-A2C5-534C-A17E-907FB9516CC1}" type="datetimeFigureOut">
              <a:rPr lang="de-DE" smtClean="0"/>
              <a:pPr/>
              <a:t>19.11.2013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1A59A-5DAC-494C-B952-34F373F1AC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3877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923E9-B255-7246-B805-4C72A0FCFA09}" type="datetimeFigureOut">
              <a:rPr lang="en-GB" smtClean="0"/>
              <a:pPr/>
              <a:t>19/11/2013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CBF04-08A3-7849-9D76-4323E32862AF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108487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CBF04-08A3-7849-9D76-4323E32862A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836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CBF04-08A3-7849-9D76-4323E32862AF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CBF04-08A3-7849-9D76-4323E32862A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742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tags" Target="../tags/tag10.xml"/><Relationship Id="rId11" Type="http://schemas.openxmlformats.org/officeDocument/2006/relationships/oleObject" Target="../embeddings/oleObject3.bin"/><Relationship Id="rId5" Type="http://schemas.openxmlformats.org/officeDocument/2006/relationships/tags" Target="../tags/tag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oleObject" Target="../embeddings/oleObject5.bin"/><Relationship Id="rId2" Type="http://schemas.openxmlformats.org/officeDocument/2006/relationships/tags" Target="../tags/tag17.xml"/><Relationship Id="rId1" Type="http://schemas.openxmlformats.org/officeDocument/2006/relationships/vmlDrawing" Target="../drawings/vmlDrawing5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6.v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bg>
      <p:bgPr>
        <a:gradFill>
          <a:gsLst>
            <a:gs pos="67000">
              <a:srgbClr val="D9DBDC">
                <a:alpha val="6000"/>
              </a:srgbClr>
            </a:gs>
            <a:gs pos="92000">
              <a:srgbClr val="D9DB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>
          <a:blip r:embed="rId2"/>
          <a:srcRect l="76314" r="2706" b="49253"/>
          <a:stretch>
            <a:fillRect/>
          </a:stretch>
        </p:blipFill>
        <p:spPr>
          <a:xfrm>
            <a:off x="5909179" y="4671844"/>
            <a:ext cx="3247780" cy="2195139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3930" y="170694"/>
            <a:ext cx="3252355" cy="908787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792288" y="2649538"/>
            <a:ext cx="5530850" cy="1541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2800">
                <a:solidFill>
                  <a:srgbClr val="272E80"/>
                </a:solidFill>
                <a:latin typeface="Helvetica"/>
                <a:cs typeface="Helvetica"/>
              </a:defRPr>
            </a:lvl1pPr>
            <a:lvl2pPr>
              <a:defRPr>
                <a:solidFill>
                  <a:srgbClr val="00888A"/>
                </a:solidFill>
              </a:defRPr>
            </a:lvl2pPr>
          </a:lstStyle>
          <a:p>
            <a:pPr lvl="0"/>
            <a:r>
              <a:rPr lang="en-US" sz="2400" noProof="0" dirty="0" smtClean="0">
                <a:latin typeface="Helvetica"/>
                <a:cs typeface="Helvetica"/>
              </a:rPr>
              <a:t>	Name of the Presentation</a:t>
            </a:r>
          </a:p>
          <a:p>
            <a:pPr lvl="1"/>
            <a:r>
              <a:rPr lang="en-US" sz="2400" noProof="0" dirty="0" smtClean="0">
                <a:latin typeface="Helvetica"/>
                <a:cs typeface="Helvetica"/>
              </a:rPr>
              <a:t>Second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folie"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8254582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238" name="think-cell Slide" r:id="rId5" imgW="360" imgH="360" progId="">
              <p:embed/>
            </p:oleObj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67000">
                <a:schemeClr val="bg1">
                  <a:lumMod val="50000"/>
                </a:schemeClr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50800" dist="38100" dir="12660000">
                    <a:srgbClr val="000000">
                      <a:alpha val="43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sz="1000" b="0" i="0" baseline="0">
              <a:latin typeface="Helvetica"/>
              <a:ea typeface="+mn-ea"/>
              <a:cs typeface="+mn-cs"/>
              <a:sym typeface="Helvetica"/>
            </a:endParaRP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2" hasCustomPrompt="1"/>
            <p:custDataLst>
              <p:tags r:id="rId3"/>
            </p:custDataLst>
          </p:nvPr>
        </p:nvSpPr>
        <p:spPr>
          <a:xfrm>
            <a:off x="344488" y="246063"/>
            <a:ext cx="7323856" cy="806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dirty="0" smtClean="0"/>
              <a:t>Example Text Boxes</a:t>
            </a:r>
          </a:p>
        </p:txBody>
      </p:sp>
      <p:sp>
        <p:nvSpPr>
          <p:cNvPr id="18" name="Text Placeholder 3"/>
          <p:cNvSpPr txBox="1">
            <a:spLocks/>
          </p:cNvSpPr>
          <p:nvPr userDrawn="1"/>
        </p:nvSpPr>
        <p:spPr>
          <a:xfrm>
            <a:off x="344488" y="1425771"/>
            <a:ext cx="4011488" cy="408838"/>
          </a:xfrm>
          <a:prstGeom prst="round2SameRect">
            <a:avLst/>
          </a:prstGeom>
          <a:solidFill>
            <a:srgbClr val="006B90"/>
          </a:solidFill>
          <a:ln>
            <a:solidFill>
              <a:srgbClr val="006B90"/>
            </a:solidFill>
          </a:ln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Wingdings" charset="2"/>
              <a:buChar char="§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Symbol" charset="2"/>
              <a:buChar char="-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Arial"/>
              <a:buChar char="•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Arial"/>
              <a:buChar char="•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Wingdings" charset="2"/>
              <a:buChar char="Ø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88A"/>
              </a:buClr>
              <a:buSzTx/>
              <a:buFont typeface="Wingdings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0" name="Text Placeholder 3"/>
          <p:cNvSpPr txBox="1">
            <a:spLocks/>
          </p:cNvSpPr>
          <p:nvPr userDrawn="1"/>
        </p:nvSpPr>
        <p:spPr>
          <a:xfrm>
            <a:off x="4716016" y="1425771"/>
            <a:ext cx="4011488" cy="408838"/>
          </a:xfrm>
          <a:prstGeom prst="round2SameRect">
            <a:avLst/>
          </a:prstGeom>
          <a:solidFill>
            <a:srgbClr val="006B90"/>
          </a:solidFill>
          <a:ln>
            <a:solidFill>
              <a:srgbClr val="006B90"/>
            </a:solidFill>
          </a:ln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Wingdings" charset="2"/>
              <a:buChar char="§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Symbol" charset="2"/>
              <a:buChar char="-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Arial"/>
              <a:buChar char="•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Arial"/>
              <a:buChar char="•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Wingdings" charset="2"/>
              <a:buChar char="Ø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88A"/>
              </a:buClr>
              <a:buSzTx/>
              <a:buFont typeface="Wingdings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1" name="Text Placeholder 3"/>
          <p:cNvSpPr txBox="1">
            <a:spLocks/>
          </p:cNvSpPr>
          <p:nvPr userDrawn="1"/>
        </p:nvSpPr>
        <p:spPr>
          <a:xfrm>
            <a:off x="344488" y="5373216"/>
            <a:ext cx="8383016" cy="648072"/>
          </a:xfrm>
          <a:prstGeom prst="roundRect">
            <a:avLst>
              <a:gd name="adj" fmla="val 12986"/>
            </a:avLst>
          </a:prstGeom>
          <a:solidFill>
            <a:srgbClr val="006B90"/>
          </a:solidFill>
          <a:ln>
            <a:solidFill>
              <a:srgbClr val="006B90"/>
            </a:solidFill>
          </a:ln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Wingdings" charset="2"/>
              <a:buChar char="§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Symbol" charset="2"/>
              <a:buChar char="-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Arial"/>
              <a:buChar char="•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Arial"/>
              <a:buChar char="•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Wingdings" charset="2"/>
              <a:buChar char="Ø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88A"/>
              </a:buClr>
              <a:buSzTx/>
              <a:buFont typeface="Wingdings" charset="2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3" name="Textplatzhalter 18"/>
          <p:cNvSpPr>
            <a:spLocks noGrp="1"/>
          </p:cNvSpPr>
          <p:nvPr>
            <p:ph type="body" sz="quarter" idx="19"/>
          </p:nvPr>
        </p:nvSpPr>
        <p:spPr>
          <a:xfrm>
            <a:off x="344488" y="1834610"/>
            <a:ext cx="4011488" cy="3289226"/>
          </a:xfrm>
          <a:prstGeom prst="rect">
            <a:avLst/>
          </a:prstGeom>
          <a:ln cap="rnd">
            <a:solidFill>
              <a:srgbClr val="006B90"/>
            </a:solidFill>
          </a:ln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Char char="§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24" name="Textplatzhalt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716016" y="1844824"/>
            <a:ext cx="4011488" cy="3289226"/>
          </a:xfrm>
          <a:prstGeom prst="rect">
            <a:avLst/>
          </a:prstGeom>
          <a:ln cap="rnd">
            <a:solidFill>
              <a:srgbClr val="006B90"/>
            </a:solidFill>
          </a:ln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Char char="§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44488" y="1427163"/>
            <a:ext cx="4011488" cy="407447"/>
          </a:xfrm>
          <a:prstGeom prst="rect">
            <a:avLst/>
          </a:prstGeom>
        </p:spPr>
        <p:txBody>
          <a:bodyPr vert="horz" anchor="ctr" anchorCtr="0"/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Insert Headline</a:t>
            </a:r>
            <a:endParaRPr lang="de-DE" dirty="0"/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4716016" y="1437377"/>
            <a:ext cx="4011488" cy="407447"/>
          </a:xfrm>
          <a:prstGeom prst="rect">
            <a:avLst/>
          </a:prstGeom>
        </p:spPr>
        <p:txBody>
          <a:bodyPr vert="horz" anchor="ctr" anchorCtr="0"/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Insert Headline</a:t>
            </a:r>
            <a:endParaRPr lang="de-DE" dirty="0"/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331788" y="5373216"/>
            <a:ext cx="8395716" cy="648072"/>
          </a:xfrm>
          <a:prstGeom prst="rect">
            <a:avLst/>
          </a:prstGeom>
        </p:spPr>
        <p:txBody>
          <a:bodyPr vert="horz" anchor="ctr" anchorCtr="0"/>
          <a:lstStyle>
            <a:lvl1pPr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 smtClean="0"/>
              <a:t>Conclusion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9102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folie"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8326600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261" name="think-cell Slide" r:id="rId11" imgW="360" imgH="360" progId="">
              <p:embed/>
            </p:oleObj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67000">
                <a:schemeClr val="bg1">
                  <a:lumMod val="50000"/>
                </a:schemeClr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50800" dist="38100" dir="12660000">
                    <a:srgbClr val="000000">
                      <a:alpha val="43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sz="1000" b="0" i="0" baseline="0">
              <a:latin typeface="Helvetica"/>
              <a:ea typeface="+mn-ea"/>
              <a:cs typeface="+mn-cs"/>
              <a:sym typeface="Helvetica"/>
            </a:endParaRPr>
          </a:p>
        </p:txBody>
      </p:sp>
      <p:sp>
        <p:nvSpPr>
          <p:cNvPr id="22" name="Textplatzhalter 18"/>
          <p:cNvSpPr>
            <a:spLocks noGrp="1"/>
          </p:cNvSpPr>
          <p:nvPr>
            <p:ph type="body" sz="quarter" idx="21"/>
            <p:custDataLst>
              <p:tags r:id="rId3"/>
            </p:custDataLst>
          </p:nvPr>
        </p:nvSpPr>
        <p:spPr>
          <a:xfrm>
            <a:off x="344488" y="4858946"/>
            <a:ext cx="8383016" cy="1378366"/>
          </a:xfrm>
          <a:prstGeom prst="rect">
            <a:avLst/>
          </a:prstGeom>
          <a:ln cap="rnd">
            <a:solidFill>
              <a:srgbClr val="006B90"/>
            </a:solidFill>
          </a:ln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Char char="§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2" hasCustomPrompt="1"/>
            <p:custDataLst>
              <p:tags r:id="rId4"/>
            </p:custDataLst>
          </p:nvPr>
        </p:nvSpPr>
        <p:spPr>
          <a:xfrm>
            <a:off x="344488" y="246063"/>
            <a:ext cx="7323856" cy="806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dirty="0" smtClean="0"/>
              <a:t>Example Text Boxes</a:t>
            </a:r>
          </a:p>
        </p:txBody>
      </p:sp>
      <p:sp>
        <p:nvSpPr>
          <p:cNvPr id="11" name="Text Placeholder 3"/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344488" y="1425771"/>
            <a:ext cx="4011488" cy="408838"/>
          </a:xfrm>
          <a:prstGeom prst="round2SameRect">
            <a:avLst/>
          </a:prstGeom>
          <a:solidFill>
            <a:schemeClr val="accent2"/>
          </a:solidFill>
          <a:ln>
            <a:solidFill>
              <a:srgbClr val="006B90"/>
            </a:solidFill>
          </a:ln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Wingdings" charset="2"/>
              <a:buChar char="§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Symbol" charset="2"/>
              <a:buChar char="-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Arial"/>
              <a:buChar char="•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Arial"/>
              <a:buChar char="•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Wingdings" charset="2"/>
              <a:buChar char="Ø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" name="Text Placeholder 3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4716016" y="1425771"/>
            <a:ext cx="4011488" cy="408838"/>
          </a:xfrm>
          <a:prstGeom prst="round2SameRect">
            <a:avLst/>
          </a:prstGeom>
          <a:solidFill>
            <a:schemeClr val="accent2"/>
          </a:solidFill>
          <a:ln>
            <a:solidFill>
              <a:srgbClr val="006B90"/>
            </a:solidFill>
          </a:ln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Wingdings" charset="2"/>
              <a:buChar char="§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Symbol" charset="2"/>
              <a:buChar char="-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Arial"/>
              <a:buChar char="•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Arial"/>
              <a:buChar char="•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Wingdings" charset="2"/>
              <a:buChar char="Ø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344488" y="4077072"/>
            <a:ext cx="8383016" cy="648072"/>
          </a:xfrm>
          <a:prstGeom prst="flowChartMerge">
            <a:avLst/>
          </a:prstGeom>
          <a:solidFill>
            <a:schemeClr val="accent2"/>
          </a:solidFill>
          <a:ln>
            <a:solidFill>
              <a:srgbClr val="006B90"/>
            </a:solidFill>
          </a:ln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Wingdings" charset="2"/>
              <a:buChar char="§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Symbol" charset="2"/>
              <a:buChar char="-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Arial"/>
              <a:buChar char="•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Arial"/>
              <a:buChar char="•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88A"/>
              </a:buClr>
              <a:buFont typeface="Wingdings" charset="2"/>
              <a:buChar char="Ø"/>
              <a:defRPr sz="1600" kern="1200">
                <a:solidFill>
                  <a:srgbClr val="575756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Textplatzhalter 18"/>
          <p:cNvSpPr>
            <a:spLocks noGrp="1"/>
          </p:cNvSpPr>
          <p:nvPr>
            <p:ph type="body" sz="quarter" idx="19"/>
            <p:custDataLst>
              <p:tags r:id="rId8"/>
            </p:custDataLst>
          </p:nvPr>
        </p:nvSpPr>
        <p:spPr>
          <a:xfrm>
            <a:off x="344488" y="1844824"/>
            <a:ext cx="4011488" cy="2098446"/>
          </a:xfrm>
          <a:prstGeom prst="rect">
            <a:avLst/>
          </a:prstGeom>
          <a:ln cap="rnd">
            <a:solidFill>
              <a:srgbClr val="006B90"/>
            </a:solidFill>
          </a:ln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Char char="§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20"/>
            <p:custDataLst>
              <p:tags r:id="rId9"/>
            </p:custDataLst>
          </p:nvPr>
        </p:nvSpPr>
        <p:spPr>
          <a:xfrm>
            <a:off x="4716016" y="1834608"/>
            <a:ext cx="4011488" cy="2108661"/>
          </a:xfrm>
          <a:prstGeom prst="rect">
            <a:avLst/>
          </a:prstGeom>
          <a:ln cap="rnd">
            <a:solidFill>
              <a:srgbClr val="006B90"/>
            </a:solidFill>
          </a:ln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Char char="§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20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44488" y="1427163"/>
            <a:ext cx="4011488" cy="407447"/>
          </a:xfrm>
          <a:prstGeom prst="rect">
            <a:avLst/>
          </a:prstGeom>
        </p:spPr>
        <p:txBody>
          <a:bodyPr vert="horz" anchor="ctr" anchorCtr="0"/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Insert Headline</a:t>
            </a:r>
            <a:endParaRPr lang="de-DE" dirty="0"/>
          </a:p>
        </p:txBody>
      </p:sp>
      <p:sp>
        <p:nvSpPr>
          <p:cNvPr id="21" name="Textplatzhalt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4716016" y="1437377"/>
            <a:ext cx="4011488" cy="407447"/>
          </a:xfrm>
          <a:prstGeom prst="rect">
            <a:avLst/>
          </a:prstGeom>
        </p:spPr>
        <p:txBody>
          <a:bodyPr vert="horz" anchor="ctr" anchorCtr="0"/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Insert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242915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folie"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0186769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286" name="think-cell Slide" r:id="rId6" imgW="360" imgH="360" progId="">
              <p:embed/>
            </p:oleObj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67000">
                <a:schemeClr val="bg1">
                  <a:lumMod val="50000"/>
                </a:schemeClr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50800" dist="38100" dir="12660000">
                    <a:srgbClr val="000000">
                      <a:alpha val="43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sz="1000" b="0" i="0" baseline="0">
              <a:latin typeface="Helvetica"/>
              <a:ea typeface="+mn-ea"/>
              <a:cs typeface="+mn-cs"/>
              <a:sym typeface="Helvetica"/>
            </a:endParaRP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2" hasCustomPrompt="1"/>
            <p:custDataLst>
              <p:tags r:id="rId3"/>
            </p:custDataLst>
          </p:nvPr>
        </p:nvSpPr>
        <p:spPr>
          <a:xfrm>
            <a:off x="344488" y="246063"/>
            <a:ext cx="7323856" cy="806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Decision Memo (One Decision)</a:t>
            </a:r>
            <a:endParaRPr lang="en-GB" dirty="0"/>
          </a:p>
        </p:txBody>
      </p:sp>
      <p:sp>
        <p:nvSpPr>
          <p:cNvPr id="21" name="Round Same Side Corner Rectangle 20"/>
          <p:cNvSpPr/>
          <p:nvPr userDrawn="1"/>
        </p:nvSpPr>
        <p:spPr>
          <a:xfrm>
            <a:off x="344488" y="1484784"/>
            <a:ext cx="8369300" cy="360040"/>
          </a:xfrm>
          <a:prstGeom prst="round2SameRect">
            <a:avLst/>
          </a:prstGeom>
          <a:solidFill>
            <a:srgbClr val="006B90"/>
          </a:solidFill>
          <a:ln w="9525" cap="flat" cmpd="sng" algn="ctr">
            <a:solidFill>
              <a:srgbClr val="006B9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24" name="Textplatzhalter 18"/>
          <p:cNvSpPr>
            <a:spLocks noGrp="1"/>
          </p:cNvSpPr>
          <p:nvPr>
            <p:ph type="body" sz="quarter" idx="20"/>
          </p:nvPr>
        </p:nvSpPr>
        <p:spPr>
          <a:xfrm>
            <a:off x="344488" y="3140968"/>
            <a:ext cx="8369300" cy="3312368"/>
          </a:xfrm>
          <a:prstGeom prst="rect">
            <a:avLst/>
          </a:prstGeom>
          <a:ln>
            <a:solidFill>
              <a:srgbClr val="006B90"/>
            </a:solidFill>
          </a:ln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Char char="§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25" name="Textplatzhalter 18"/>
          <p:cNvSpPr>
            <a:spLocks noGrp="1"/>
          </p:cNvSpPr>
          <p:nvPr>
            <p:ph type="body" sz="quarter" idx="21"/>
            <p:custDataLst>
              <p:tags r:id="rId4"/>
            </p:custDataLst>
          </p:nvPr>
        </p:nvSpPr>
        <p:spPr>
          <a:xfrm>
            <a:off x="344488" y="1844824"/>
            <a:ext cx="8369300" cy="1080120"/>
          </a:xfrm>
          <a:prstGeom prst="rect">
            <a:avLst/>
          </a:prstGeom>
          <a:ln cap="rnd">
            <a:solidFill>
              <a:srgbClr val="006B90"/>
            </a:solidFill>
          </a:ln>
        </p:spPr>
        <p:txBody>
          <a:bodyPr>
            <a:noAutofit/>
          </a:bodyPr>
          <a:lstStyle>
            <a:lvl1pPr marL="0" indent="0">
              <a:buClr>
                <a:srgbClr val="00888A"/>
              </a:buClr>
              <a:buFont typeface="Wingdings" charset="2"/>
              <a:buNone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44488" y="1484784"/>
            <a:ext cx="8369300" cy="349826"/>
          </a:xfrm>
          <a:prstGeom prst="rect">
            <a:avLst/>
          </a:prstGeom>
        </p:spPr>
        <p:txBody>
          <a:bodyPr vert="horz" anchor="ctr" anchorCtr="0"/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Insert Name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Decision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5811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folie"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531345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310" name="think-cell Slide" r:id="rId7" imgW="360" imgH="360" progId="">
              <p:embed/>
            </p:oleObj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67000">
                <a:schemeClr val="bg1">
                  <a:lumMod val="50000"/>
                </a:schemeClr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50800" dist="38100" dir="12660000">
                    <a:srgbClr val="000000">
                      <a:alpha val="43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sz="1000" b="0" i="0" baseline="0">
              <a:latin typeface="Helvetica"/>
              <a:ea typeface="+mn-ea"/>
              <a:cs typeface="+mn-cs"/>
              <a:sym typeface="Helvetica"/>
            </a:endParaRP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2" hasCustomPrompt="1"/>
            <p:custDataLst>
              <p:tags r:id="rId3"/>
            </p:custDataLst>
          </p:nvPr>
        </p:nvSpPr>
        <p:spPr>
          <a:xfrm>
            <a:off x="344488" y="246063"/>
            <a:ext cx="7323856" cy="806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Decision Memo (Multiple Decisions)</a:t>
            </a:r>
            <a:endParaRPr lang="en-GB" dirty="0"/>
          </a:p>
        </p:txBody>
      </p:sp>
      <p:sp>
        <p:nvSpPr>
          <p:cNvPr id="6" name="Auf der gleichen Seite des Rechtecks liegende Ecken abrunden 35"/>
          <p:cNvSpPr/>
          <p:nvPr userDrawn="1">
            <p:custDataLst>
              <p:tags r:id="rId4"/>
            </p:custDataLst>
          </p:nvPr>
        </p:nvSpPr>
        <p:spPr bwMode="auto">
          <a:xfrm>
            <a:off x="323527" y="1340768"/>
            <a:ext cx="8424938" cy="330035"/>
          </a:xfrm>
          <a:prstGeom prst="round2SameRect">
            <a:avLst>
              <a:gd name="adj1" fmla="val 32614"/>
              <a:gd name="adj2" fmla="val 0"/>
            </a:avLst>
          </a:prstGeom>
          <a:solidFill>
            <a:schemeClr val="accent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buClr>
                <a:srgbClr val="00888A"/>
              </a:buClr>
            </a:pPr>
            <a:endParaRPr lang="en-GB" sz="1400" b="1" dirty="0">
              <a:solidFill>
                <a:prstClr val="white"/>
              </a:solidFill>
            </a:endParaRPr>
          </a:p>
        </p:txBody>
      </p:sp>
      <p:sp>
        <p:nvSpPr>
          <p:cNvPr id="10" name="Auf der gleichen Seite des Rechtecks liegende Ecken abrunden 35"/>
          <p:cNvSpPr/>
          <p:nvPr userDrawn="1">
            <p:custDataLst>
              <p:tags r:id="rId5"/>
            </p:custDataLst>
          </p:nvPr>
        </p:nvSpPr>
        <p:spPr bwMode="auto">
          <a:xfrm>
            <a:off x="323528" y="3047959"/>
            <a:ext cx="8424938" cy="330035"/>
          </a:xfrm>
          <a:prstGeom prst="round2SameRect">
            <a:avLst>
              <a:gd name="adj1" fmla="val 32614"/>
              <a:gd name="adj2" fmla="val 0"/>
            </a:avLst>
          </a:prstGeom>
          <a:solidFill>
            <a:schemeClr val="accent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buClr>
                <a:srgbClr val="00888A"/>
              </a:buClr>
            </a:pPr>
            <a:endParaRPr lang="en-GB" sz="1400" b="1" dirty="0">
              <a:solidFill>
                <a:prstClr val="white"/>
              </a:solidFill>
            </a:endParaRPr>
          </a:p>
        </p:txBody>
      </p:sp>
      <p:sp>
        <p:nvSpPr>
          <p:cNvPr id="11" name="Textplatzhalter 18"/>
          <p:cNvSpPr>
            <a:spLocks noGrp="1"/>
          </p:cNvSpPr>
          <p:nvPr>
            <p:ph type="body" sz="quarter" idx="21"/>
          </p:nvPr>
        </p:nvSpPr>
        <p:spPr>
          <a:xfrm>
            <a:off x="323528" y="1670803"/>
            <a:ext cx="8424936" cy="1080120"/>
          </a:xfrm>
          <a:prstGeom prst="rect">
            <a:avLst/>
          </a:prstGeom>
          <a:ln cap="rnd">
            <a:solidFill>
              <a:srgbClr val="006B90"/>
            </a:solidFill>
          </a:ln>
        </p:spPr>
        <p:txBody>
          <a:bodyPr>
            <a:noAutofit/>
          </a:bodyPr>
          <a:lstStyle>
            <a:lvl1pPr marL="0" indent="0">
              <a:buClr>
                <a:srgbClr val="00888A"/>
              </a:buClr>
              <a:buFont typeface="Wingdings" charset="2"/>
              <a:buNone/>
              <a:defRPr sz="14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platzhalter 18"/>
          <p:cNvSpPr>
            <a:spLocks noGrp="1"/>
          </p:cNvSpPr>
          <p:nvPr>
            <p:ph type="body" sz="quarter" idx="22"/>
          </p:nvPr>
        </p:nvSpPr>
        <p:spPr>
          <a:xfrm>
            <a:off x="323530" y="3378319"/>
            <a:ext cx="8424936" cy="1080120"/>
          </a:xfrm>
          <a:prstGeom prst="rect">
            <a:avLst/>
          </a:prstGeom>
          <a:ln cap="rnd">
            <a:solidFill>
              <a:srgbClr val="006B90"/>
            </a:solidFill>
          </a:ln>
        </p:spPr>
        <p:txBody>
          <a:bodyPr>
            <a:noAutofit/>
          </a:bodyPr>
          <a:lstStyle>
            <a:lvl1pPr marL="0" indent="0">
              <a:buClr>
                <a:srgbClr val="00888A"/>
              </a:buClr>
              <a:buFont typeface="Wingdings" charset="2"/>
              <a:buNone/>
              <a:defRPr sz="14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23525" y="1340768"/>
            <a:ext cx="8425179" cy="330035"/>
          </a:xfrm>
          <a:prstGeom prst="rect">
            <a:avLst/>
          </a:prstGeom>
        </p:spPr>
        <p:txBody>
          <a:bodyPr vert="horz" anchor="ctr" anchorCtr="0"/>
          <a:lstStyle>
            <a:lvl1pPr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Insert Name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Decision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19" name="Textplatzhalt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323285" y="3048284"/>
            <a:ext cx="8425179" cy="330035"/>
          </a:xfrm>
          <a:prstGeom prst="rect">
            <a:avLst/>
          </a:prstGeom>
        </p:spPr>
        <p:txBody>
          <a:bodyPr vert="horz" anchor="ctr" anchorCtr="0"/>
          <a:lstStyle>
            <a:lvl1pPr algn="l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Insert Name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Decision</a:t>
            </a:r>
            <a:r>
              <a:rPr lang="de-DE" dirty="0" smtClean="0"/>
              <a:t> 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73505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folie"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531345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339" name="think-cell Slide" r:id="rId8" imgW="360" imgH="360" progId="">
              <p:embed/>
            </p:oleObj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67000">
                <a:schemeClr val="bg1">
                  <a:lumMod val="50000"/>
                </a:schemeClr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50800" dist="38100" dir="12660000">
                    <a:srgbClr val="000000">
                      <a:alpha val="43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sz="1400" b="1" i="0" baseline="0">
              <a:latin typeface="Helvetica"/>
              <a:ea typeface="+mn-ea"/>
              <a:cs typeface="+mn-cs"/>
              <a:sym typeface="Helvetica"/>
            </a:endParaRP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44488" y="246063"/>
            <a:ext cx="7323856" cy="806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Auf der gleichen Seite des Rechtecks liegende Ecken abrunden 35"/>
          <p:cNvSpPr/>
          <p:nvPr userDrawn="1">
            <p:custDataLst>
              <p:tags r:id="rId4"/>
            </p:custDataLst>
          </p:nvPr>
        </p:nvSpPr>
        <p:spPr bwMode="auto">
          <a:xfrm>
            <a:off x="4611688" y="1557338"/>
            <a:ext cx="4103195" cy="360000"/>
          </a:xfrm>
          <a:prstGeom prst="round2SameRect">
            <a:avLst>
              <a:gd name="adj1" fmla="val 32614"/>
              <a:gd name="adj2" fmla="val 0"/>
            </a:avLst>
          </a:prstGeom>
          <a:solidFill>
            <a:schemeClr val="accent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888A"/>
              </a:buClr>
            </a:pPr>
            <a:endParaRPr lang="en-GB" sz="1600" b="1" dirty="0">
              <a:solidFill>
                <a:prstClr val="white"/>
              </a:solidFill>
            </a:endParaRPr>
          </a:p>
        </p:txBody>
      </p:sp>
      <p:sp>
        <p:nvSpPr>
          <p:cNvPr id="24" name="Textplatzhalter 18"/>
          <p:cNvSpPr>
            <a:spLocks noGrp="1"/>
          </p:cNvSpPr>
          <p:nvPr>
            <p:ph type="body" sz="quarter" idx="20" hasCustomPrompt="1"/>
            <p:custDataLst>
              <p:tags r:id="rId5"/>
            </p:custDataLst>
          </p:nvPr>
        </p:nvSpPr>
        <p:spPr>
          <a:xfrm>
            <a:off x="4611688" y="1914524"/>
            <a:ext cx="4103195" cy="4178771"/>
          </a:xfrm>
          <a:prstGeom prst="rect">
            <a:avLst/>
          </a:prstGeom>
          <a:ln cap="rnd">
            <a:solidFill>
              <a:srgbClr val="006B90"/>
            </a:solidFill>
          </a:ln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Char char="§"/>
              <a:defRPr sz="1600" baseline="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dirty="0" smtClean="0"/>
              <a:t>Bullet point 1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25" name="Textplatzhalter 11"/>
          <p:cNvSpPr>
            <a:spLocks noGrp="1"/>
          </p:cNvSpPr>
          <p:nvPr>
            <p:ph type="body" sz="quarter" idx="24" hasCustomPrompt="1"/>
            <p:custDataLst>
              <p:tags r:id="rId6"/>
            </p:custDataLst>
          </p:nvPr>
        </p:nvSpPr>
        <p:spPr>
          <a:xfrm>
            <a:off x="4611687" y="1557339"/>
            <a:ext cx="4103195" cy="357186"/>
          </a:xfrm>
          <a:prstGeom prst="rect">
            <a:avLst/>
          </a:prstGeom>
        </p:spPr>
        <p:txBody>
          <a:bodyPr vert="horz" anchor="ctr" anchorCtr="0"/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Insert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73505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2"/>
          </p:nvPr>
        </p:nvSpPr>
        <p:spPr>
          <a:xfrm>
            <a:off x="344488" y="246063"/>
            <a:ext cx="7323856" cy="3944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4"/>
          </p:nvPr>
        </p:nvSpPr>
        <p:spPr>
          <a:xfrm>
            <a:off x="344488" y="509588"/>
            <a:ext cx="7323856" cy="4810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900">
                <a:solidFill>
                  <a:srgbClr val="00888A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GB" sz="1900" noProof="0" smtClean="0"/>
              <a:t>Click to edit Master text styles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9"/>
          </p:nvPr>
        </p:nvSpPr>
        <p:spPr>
          <a:xfrm>
            <a:off x="344488" y="1430338"/>
            <a:ext cx="8369300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Char char="§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17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elfolie"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2"/>
          </p:nvPr>
        </p:nvSpPr>
        <p:spPr>
          <a:xfrm>
            <a:off x="344488" y="246063"/>
            <a:ext cx="7323856" cy="806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9"/>
          </p:nvPr>
        </p:nvSpPr>
        <p:spPr>
          <a:xfrm>
            <a:off x="344488" y="1430338"/>
            <a:ext cx="8369300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Char char="§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417110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2"/>
          </p:nvPr>
        </p:nvSpPr>
        <p:spPr>
          <a:xfrm>
            <a:off x="344488" y="246063"/>
            <a:ext cx="7323856" cy="806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9"/>
          </p:nvPr>
        </p:nvSpPr>
        <p:spPr>
          <a:xfrm>
            <a:off x="344488" y="1430338"/>
            <a:ext cx="8369300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Char char="§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6"/>
          <p:cNvSpPr>
            <a:spLocks noGrp="1"/>
          </p:cNvSpPr>
          <p:nvPr>
            <p:ph sz="quarter" idx="18"/>
          </p:nvPr>
        </p:nvSpPr>
        <p:spPr>
          <a:xfrm>
            <a:off x="344488" y="5468937"/>
            <a:ext cx="8369300" cy="457201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None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Pfeil nach unten 21"/>
          <p:cNvSpPr/>
          <p:nvPr userDrawn="1"/>
        </p:nvSpPr>
        <p:spPr>
          <a:xfrm>
            <a:off x="4250432" y="4970464"/>
            <a:ext cx="609600" cy="439736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platzhalter 18"/>
          <p:cNvSpPr>
            <a:spLocks noGrp="1"/>
          </p:cNvSpPr>
          <p:nvPr>
            <p:ph type="body" sz="quarter" idx="19"/>
          </p:nvPr>
        </p:nvSpPr>
        <p:spPr>
          <a:xfrm>
            <a:off x="344488" y="1430338"/>
            <a:ext cx="8369300" cy="344646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Char char="§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7" name="Inhaltsplatzhalter 13"/>
          <p:cNvSpPr>
            <a:spLocks noGrp="1"/>
          </p:cNvSpPr>
          <p:nvPr>
            <p:ph sz="quarter" idx="12"/>
          </p:nvPr>
        </p:nvSpPr>
        <p:spPr>
          <a:xfrm>
            <a:off x="344488" y="246063"/>
            <a:ext cx="7323856" cy="806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folie"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nhaltsplatzhalter 26"/>
          <p:cNvSpPr>
            <a:spLocks noGrp="1"/>
          </p:cNvSpPr>
          <p:nvPr>
            <p:ph sz="quarter" idx="16"/>
          </p:nvPr>
        </p:nvSpPr>
        <p:spPr>
          <a:xfrm>
            <a:off x="304800" y="1447800"/>
            <a:ext cx="4045508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None/>
              <a:defRPr sz="1600" baseline="0">
                <a:solidFill>
                  <a:srgbClr val="575756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Inhaltsplatzhalter 26"/>
          <p:cNvSpPr>
            <a:spLocks noGrp="1"/>
          </p:cNvSpPr>
          <p:nvPr>
            <p:ph sz="quarter" idx="19"/>
          </p:nvPr>
        </p:nvSpPr>
        <p:spPr>
          <a:xfrm>
            <a:off x="4641292" y="1430339"/>
            <a:ext cx="4045508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None/>
              <a:defRPr sz="1600" baseline="0">
                <a:solidFill>
                  <a:srgbClr val="575756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Inhaltsplatzhalter 13"/>
          <p:cNvSpPr>
            <a:spLocks noGrp="1"/>
          </p:cNvSpPr>
          <p:nvPr>
            <p:ph sz="quarter" idx="12"/>
          </p:nvPr>
        </p:nvSpPr>
        <p:spPr>
          <a:xfrm>
            <a:off x="344488" y="246063"/>
            <a:ext cx="7323856" cy="806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nhaltsplatzhalter 26"/>
          <p:cNvSpPr>
            <a:spLocks noGrp="1"/>
          </p:cNvSpPr>
          <p:nvPr>
            <p:ph sz="quarter" idx="16"/>
          </p:nvPr>
        </p:nvSpPr>
        <p:spPr>
          <a:xfrm>
            <a:off x="304800" y="1430339"/>
            <a:ext cx="4045508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None/>
              <a:defRPr sz="1600" baseline="0">
                <a:solidFill>
                  <a:srgbClr val="575756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7"/>
          </p:nvPr>
        </p:nvSpPr>
        <p:spPr>
          <a:xfrm>
            <a:off x="4777925" y="1430339"/>
            <a:ext cx="3908875" cy="4495798"/>
          </a:xfrm>
          <a:prstGeom prst="rect">
            <a:avLst/>
          </a:prstGeom>
          <a:scene3d>
            <a:camera prst="perspectiveFront" fov="2700000">
              <a:rot lat="0" lon="0" rev="0"/>
            </a:camera>
            <a:lightRig rig="threePt" dir="t"/>
          </a:scene3d>
          <a:sp3d/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6" name="Inhaltsplatzhalter 13"/>
          <p:cNvSpPr>
            <a:spLocks noGrp="1"/>
          </p:cNvSpPr>
          <p:nvPr>
            <p:ph sz="quarter" idx="12"/>
          </p:nvPr>
        </p:nvSpPr>
        <p:spPr>
          <a:xfrm>
            <a:off x="344488" y="246063"/>
            <a:ext cx="7323856" cy="806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7"/>
          </p:nvPr>
        </p:nvSpPr>
        <p:spPr>
          <a:xfrm>
            <a:off x="4800600" y="1435037"/>
            <a:ext cx="3908875" cy="4138612"/>
          </a:xfrm>
          <a:prstGeom prst="rect">
            <a:avLst/>
          </a:prstGeom>
          <a:scene3d>
            <a:camera prst="perspectiveFront" fov="2700000">
              <a:rot lat="0" lon="0" rev="0"/>
            </a:camera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8"/>
          </p:nvPr>
        </p:nvSpPr>
        <p:spPr>
          <a:xfrm>
            <a:off x="347720" y="1435100"/>
            <a:ext cx="1929385" cy="1772873"/>
          </a:xfrm>
          <a:prstGeom prst="rect">
            <a:avLst/>
          </a:prstGeom>
          <a:scene3d>
            <a:camera prst="perspectiveFront" fov="2700000">
              <a:rot lat="0" lon="0" rev="0"/>
            </a:camera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0" name="Bildplatzhalter 19"/>
          <p:cNvSpPr>
            <a:spLocks noGrp="1"/>
          </p:cNvSpPr>
          <p:nvPr>
            <p:ph type="pic" sz="quarter" idx="19"/>
          </p:nvPr>
        </p:nvSpPr>
        <p:spPr>
          <a:xfrm>
            <a:off x="2736851" y="1435100"/>
            <a:ext cx="1932617" cy="1772873"/>
          </a:xfrm>
          <a:prstGeom prst="rect">
            <a:avLst/>
          </a:prstGeom>
          <a:scene3d>
            <a:camera prst="perspectiveFront" fov="2700000">
              <a:rot lat="0" lon="0" rev="0"/>
            </a:camera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1" name="Bildplatzhalter 16"/>
          <p:cNvSpPr>
            <a:spLocks noGrp="1"/>
          </p:cNvSpPr>
          <p:nvPr>
            <p:ph type="pic" sz="quarter" idx="20"/>
          </p:nvPr>
        </p:nvSpPr>
        <p:spPr>
          <a:xfrm>
            <a:off x="344488" y="3581802"/>
            <a:ext cx="1932617" cy="1991847"/>
          </a:xfrm>
          <a:prstGeom prst="rect">
            <a:avLst/>
          </a:prstGeom>
          <a:scene3d>
            <a:camera prst="perspectiveFront" fov="2700000">
              <a:rot lat="0" lon="0" rev="0"/>
            </a:camera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3" name="Bildplatzhalter 16"/>
          <p:cNvSpPr>
            <a:spLocks noGrp="1"/>
          </p:cNvSpPr>
          <p:nvPr>
            <p:ph type="pic" sz="quarter" idx="21"/>
          </p:nvPr>
        </p:nvSpPr>
        <p:spPr>
          <a:xfrm>
            <a:off x="2736851" y="3581802"/>
            <a:ext cx="1932617" cy="1991847"/>
          </a:xfrm>
          <a:prstGeom prst="rect">
            <a:avLst/>
          </a:prstGeom>
          <a:scene3d>
            <a:camera prst="perspectiveFront" fov="2700000">
              <a:rot lat="0" lon="0" rev="0"/>
            </a:camera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22"/>
          </p:nvPr>
        </p:nvSpPr>
        <p:spPr>
          <a:xfrm>
            <a:off x="344488" y="3208338"/>
            <a:ext cx="1931987" cy="352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 b="1">
                <a:solidFill>
                  <a:srgbClr val="575756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z="1600" b="1" noProof="0" smtClean="0">
                <a:latin typeface="Helvetica"/>
                <a:cs typeface="Helvetica"/>
              </a:rPr>
              <a:t>Click to edit Master text styles</a:t>
            </a:r>
          </a:p>
        </p:txBody>
      </p:sp>
      <p:sp>
        <p:nvSpPr>
          <p:cNvPr id="26" name="Textplatzhalter 24"/>
          <p:cNvSpPr>
            <a:spLocks noGrp="1"/>
          </p:cNvSpPr>
          <p:nvPr>
            <p:ph type="body" sz="quarter" idx="23"/>
          </p:nvPr>
        </p:nvSpPr>
        <p:spPr>
          <a:xfrm>
            <a:off x="2736851" y="3229377"/>
            <a:ext cx="1931987" cy="352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 b="1">
                <a:solidFill>
                  <a:srgbClr val="575756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z="1600" b="1" noProof="0" smtClean="0">
                <a:latin typeface="Helvetica"/>
                <a:cs typeface="Helvetica"/>
              </a:rPr>
              <a:t>Click to edit Master text styles</a:t>
            </a:r>
          </a:p>
        </p:txBody>
      </p:sp>
      <p:sp>
        <p:nvSpPr>
          <p:cNvPr id="28" name="Textplatzhalter 24"/>
          <p:cNvSpPr>
            <a:spLocks noGrp="1"/>
          </p:cNvSpPr>
          <p:nvPr>
            <p:ph type="body" sz="quarter" idx="24"/>
          </p:nvPr>
        </p:nvSpPr>
        <p:spPr>
          <a:xfrm>
            <a:off x="344488" y="5573649"/>
            <a:ext cx="1931987" cy="352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 b="1">
                <a:solidFill>
                  <a:srgbClr val="575756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z="1600" b="1" noProof="0" smtClean="0">
                <a:latin typeface="Helvetica"/>
                <a:cs typeface="Helvetica"/>
              </a:rPr>
              <a:t>Click to edit Master text styles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25"/>
          </p:nvPr>
        </p:nvSpPr>
        <p:spPr>
          <a:xfrm>
            <a:off x="2736851" y="5573649"/>
            <a:ext cx="1931987" cy="352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 b="1">
                <a:solidFill>
                  <a:srgbClr val="575756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z="1600" b="1" noProof="0" smtClean="0">
                <a:latin typeface="Helvetica"/>
                <a:cs typeface="Helvetica"/>
              </a:rPr>
              <a:t>Click to edit Master text styles</a:t>
            </a:r>
          </a:p>
        </p:txBody>
      </p:sp>
      <p:sp>
        <p:nvSpPr>
          <p:cNvPr id="30" name="Textplatzhalter 24"/>
          <p:cNvSpPr>
            <a:spLocks noGrp="1"/>
          </p:cNvSpPr>
          <p:nvPr>
            <p:ph type="body" sz="quarter" idx="26"/>
          </p:nvPr>
        </p:nvSpPr>
        <p:spPr>
          <a:xfrm>
            <a:off x="5823744" y="5573649"/>
            <a:ext cx="1931987" cy="3524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 b="1">
                <a:solidFill>
                  <a:srgbClr val="575756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z="1600" b="1" noProof="0" smtClean="0">
                <a:latin typeface="Helvetica"/>
                <a:cs typeface="Helvetica"/>
              </a:rPr>
              <a:t>Click to edit Master text styles</a:t>
            </a:r>
          </a:p>
        </p:txBody>
      </p:sp>
      <p:sp>
        <p:nvSpPr>
          <p:cNvPr id="16" name="Inhaltsplatzhalter 13"/>
          <p:cNvSpPr>
            <a:spLocks noGrp="1"/>
          </p:cNvSpPr>
          <p:nvPr>
            <p:ph sz="quarter" idx="12"/>
          </p:nvPr>
        </p:nvSpPr>
        <p:spPr>
          <a:xfrm>
            <a:off x="344488" y="246063"/>
            <a:ext cx="7323856" cy="806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7"/>
          </p:nvPr>
        </p:nvSpPr>
        <p:spPr>
          <a:xfrm>
            <a:off x="344488" y="1430338"/>
            <a:ext cx="8347923" cy="4495799"/>
          </a:xfrm>
          <a:prstGeom prst="rect">
            <a:avLst/>
          </a:prstGeom>
          <a:scene3d>
            <a:camera prst="perspectiveFront" fov="2700000">
              <a:rot lat="0" lon="0" rev="0"/>
            </a:camera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5" name="Inhaltsplatzhalter 13"/>
          <p:cNvSpPr>
            <a:spLocks noGrp="1"/>
          </p:cNvSpPr>
          <p:nvPr>
            <p:ph sz="quarter" idx="12"/>
          </p:nvPr>
        </p:nvSpPr>
        <p:spPr>
          <a:xfrm>
            <a:off x="344488" y="246063"/>
            <a:ext cx="7323856" cy="806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"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nhaltsplatzhalter 26"/>
          <p:cNvSpPr>
            <a:spLocks noGrp="1"/>
          </p:cNvSpPr>
          <p:nvPr>
            <p:ph sz="quarter" idx="16"/>
          </p:nvPr>
        </p:nvSpPr>
        <p:spPr>
          <a:xfrm>
            <a:off x="4648200" y="1430338"/>
            <a:ext cx="4045508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None/>
              <a:defRPr sz="1600" baseline="0">
                <a:solidFill>
                  <a:srgbClr val="575756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Diagrammplatzhalter 16"/>
          <p:cNvSpPr>
            <a:spLocks noGrp="1"/>
          </p:cNvSpPr>
          <p:nvPr>
            <p:ph type="chart" sz="quarter" idx="17"/>
          </p:nvPr>
        </p:nvSpPr>
        <p:spPr>
          <a:xfrm>
            <a:off x="344488" y="1430338"/>
            <a:ext cx="4075112" cy="4495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6" name="Inhaltsplatzhalter 13"/>
          <p:cNvSpPr>
            <a:spLocks noGrp="1"/>
          </p:cNvSpPr>
          <p:nvPr>
            <p:ph sz="quarter" idx="12"/>
          </p:nvPr>
        </p:nvSpPr>
        <p:spPr>
          <a:xfrm>
            <a:off x="344488" y="246063"/>
            <a:ext cx="7323856" cy="806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folie"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2742289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214" name="think-cell Slide" r:id="rId5" imgW="360" imgH="360" progId="">
              <p:embed/>
            </p:oleObj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67000">
                <a:schemeClr val="bg1">
                  <a:lumMod val="50000"/>
                </a:schemeClr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50800" dist="38100" dir="12660000">
                    <a:srgbClr val="000000">
                      <a:alpha val="43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sz="1000" b="0" i="0" baseline="0">
              <a:latin typeface="Helvetica"/>
              <a:ea typeface="+mn-ea"/>
              <a:cs typeface="+mn-cs"/>
              <a:sym typeface="Helvetica"/>
            </a:endParaRP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2" hasCustomPrompt="1"/>
            <p:custDataLst>
              <p:tags r:id="rId3"/>
            </p:custDataLst>
          </p:nvPr>
        </p:nvSpPr>
        <p:spPr>
          <a:xfrm>
            <a:off x="344488" y="246063"/>
            <a:ext cx="7323856" cy="806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272E8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dirty="0" smtClean="0"/>
              <a:t>Example Text Boxes</a:t>
            </a:r>
          </a:p>
        </p:txBody>
      </p:sp>
      <p:sp>
        <p:nvSpPr>
          <p:cNvPr id="90" name="Round Same Side Corner Rectangle 89"/>
          <p:cNvSpPr/>
          <p:nvPr userDrawn="1"/>
        </p:nvSpPr>
        <p:spPr>
          <a:xfrm>
            <a:off x="827584" y="1426830"/>
            <a:ext cx="3600400" cy="486054"/>
          </a:xfrm>
          <a:prstGeom prst="round2SameRect">
            <a:avLst/>
          </a:prstGeom>
          <a:solidFill>
            <a:srgbClr val="006B90"/>
          </a:solidFill>
          <a:ln>
            <a:solidFill>
              <a:srgbClr val="006B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1" name="Round Same Side Corner Rectangle 90"/>
          <p:cNvSpPr/>
          <p:nvPr userDrawn="1"/>
        </p:nvSpPr>
        <p:spPr>
          <a:xfrm>
            <a:off x="4644008" y="1412776"/>
            <a:ext cx="3600400" cy="486054"/>
          </a:xfrm>
          <a:prstGeom prst="round2SameRect">
            <a:avLst/>
          </a:prstGeom>
          <a:solidFill>
            <a:srgbClr val="006B90"/>
          </a:solidFill>
          <a:ln>
            <a:solidFill>
              <a:srgbClr val="006B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4" name="Textplatzhalter 18"/>
          <p:cNvSpPr>
            <a:spLocks noGrp="1"/>
          </p:cNvSpPr>
          <p:nvPr>
            <p:ph type="body" sz="quarter" idx="19"/>
          </p:nvPr>
        </p:nvSpPr>
        <p:spPr>
          <a:xfrm>
            <a:off x="827584" y="1904571"/>
            <a:ext cx="3600400" cy="4260733"/>
          </a:xfrm>
          <a:prstGeom prst="rect">
            <a:avLst/>
          </a:prstGeom>
          <a:ln>
            <a:solidFill>
              <a:srgbClr val="006B90"/>
            </a:solidFill>
          </a:ln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Char char="§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95" name="Textplatzhalter 18"/>
          <p:cNvSpPr>
            <a:spLocks noGrp="1"/>
          </p:cNvSpPr>
          <p:nvPr>
            <p:ph type="body" sz="quarter" idx="20"/>
          </p:nvPr>
        </p:nvSpPr>
        <p:spPr>
          <a:xfrm>
            <a:off x="4644008" y="1912884"/>
            <a:ext cx="3600400" cy="4252420"/>
          </a:xfrm>
          <a:prstGeom prst="rect">
            <a:avLst/>
          </a:prstGeom>
          <a:ln>
            <a:solidFill>
              <a:srgbClr val="006B90"/>
            </a:solidFill>
          </a:ln>
        </p:spPr>
        <p:txBody>
          <a:bodyPr>
            <a:noAutofit/>
          </a:bodyPr>
          <a:lstStyle>
            <a:lvl1pPr>
              <a:buClr>
                <a:srgbClr val="00888A"/>
              </a:buClr>
              <a:buFont typeface="Wingdings" charset="2"/>
              <a:buChar char="§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1pPr>
            <a:lvl2pPr>
              <a:buClr>
                <a:srgbClr val="00888A"/>
              </a:buClr>
              <a:buFont typeface="Symbol" charset="2"/>
              <a:buChar char="-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827088" y="1427163"/>
            <a:ext cx="3600450" cy="485775"/>
          </a:xfrm>
          <a:prstGeom prst="rect">
            <a:avLst/>
          </a:prstGeom>
        </p:spPr>
        <p:txBody>
          <a:bodyPr vert="horz" anchor="ctr" anchorCtr="0"/>
          <a:lstStyle>
            <a:lvl1pPr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Insert Headline</a:t>
            </a:r>
            <a:endParaRPr lang="de-DE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4644008" y="1426830"/>
            <a:ext cx="3600450" cy="485775"/>
          </a:xfrm>
          <a:prstGeom prst="rect">
            <a:avLst/>
          </a:prstGeom>
        </p:spPr>
        <p:txBody>
          <a:bodyPr vert="horz" anchor="ctr" anchorCtr="0"/>
          <a:lstStyle>
            <a:lvl1pPr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Insert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399490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cken des Rechtecks auf der gleichen Seite abrunden 10"/>
          <p:cNvSpPr/>
          <p:nvPr/>
        </p:nvSpPr>
        <p:spPr>
          <a:xfrm>
            <a:off x="6576786" y="6607174"/>
            <a:ext cx="2340426" cy="250825"/>
          </a:xfrm>
          <a:prstGeom prst="round2SameRect">
            <a:avLst/>
          </a:prstGeom>
          <a:gradFill flip="none" rotWithShape="1">
            <a:gsLst>
              <a:gs pos="67000">
                <a:schemeClr val="bg1">
                  <a:lumMod val="50000"/>
                </a:schemeClr>
              </a:gs>
              <a:gs pos="96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266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Datumsplatzhalter 3"/>
          <p:cNvSpPr txBox="1">
            <a:spLocks/>
          </p:cNvSpPr>
          <p:nvPr/>
        </p:nvSpPr>
        <p:spPr>
          <a:xfrm>
            <a:off x="6580188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15/11/2013       </a:t>
            </a:r>
            <a:r>
              <a:rPr lang="en-GB" sz="1200" b="1" dirty="0" smtClean="0"/>
              <a:t>|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       Chart  </a:t>
            </a:r>
            <a:fld id="{F806BC17-18DB-DA45-B688-D8E0D45360C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8" name="Bild 9"/>
          <p:cNvPicPr>
            <a:picLocks noChangeAspect="1"/>
          </p:cNvPicPr>
          <p:nvPr/>
        </p:nvPicPr>
        <p:blipFill>
          <a:blip r:embed="rId18"/>
          <a:srcRect l="72507" t="10147" r="1046" b="20131"/>
          <a:stretch>
            <a:fillRect/>
          </a:stretch>
        </p:blipFill>
        <p:spPr>
          <a:xfrm>
            <a:off x="7622049" y="1"/>
            <a:ext cx="1521951" cy="1121102"/>
          </a:xfrm>
          <a:prstGeom prst="rect">
            <a:avLst/>
          </a:prstGeom>
        </p:spPr>
      </p:pic>
      <p:cxnSp>
        <p:nvCxnSpPr>
          <p:cNvPr id="9" name="Gerade Verbindung 7"/>
          <p:cNvCxnSpPr/>
          <p:nvPr/>
        </p:nvCxnSpPr>
        <p:spPr>
          <a:xfrm flipV="1">
            <a:off x="0" y="1121103"/>
            <a:ext cx="9144000" cy="1"/>
          </a:xfrm>
          <a:prstGeom prst="line">
            <a:avLst/>
          </a:prstGeom>
          <a:ln w="25400">
            <a:solidFill>
              <a:schemeClr val="bg1">
                <a:lumMod val="50000"/>
                <a:alpha val="34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2" r:id="rId3"/>
    <p:sldLayoutId id="2147483663" r:id="rId4"/>
    <p:sldLayoutId id="2147483658" r:id="rId5"/>
    <p:sldLayoutId id="2147483659" r:id="rId6"/>
    <p:sldLayoutId id="2147483660" r:id="rId7"/>
    <p:sldLayoutId id="2147483661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2" r:id="rId15"/>
    <p:sldLayoutId id="2147483673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oleObject" Target="../embeddings/oleObject12.bin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68.xml"/><Relationship Id="rId1" Type="http://schemas.openxmlformats.org/officeDocument/2006/relationships/vmlDrawing" Target="../drawings/vmlDrawing12.vml"/><Relationship Id="rId6" Type="http://schemas.openxmlformats.org/officeDocument/2006/relationships/tags" Target="../tags/tag72.xml"/><Relationship Id="rId11" Type="http://schemas.openxmlformats.org/officeDocument/2006/relationships/slideLayout" Target="../slideLayouts/slideLayout16.xml"/><Relationship Id="rId5" Type="http://schemas.openxmlformats.org/officeDocument/2006/relationships/tags" Target="../tags/tag71.xml"/><Relationship Id="rId10" Type="http://schemas.openxmlformats.org/officeDocument/2006/relationships/tags" Target="../tags/tag76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slideLayout" Target="../slideLayouts/slideLayout15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2" Type="http://schemas.openxmlformats.org/officeDocument/2006/relationships/tags" Target="../tags/tag26.xml"/><Relationship Id="rId1" Type="http://schemas.openxmlformats.org/officeDocument/2006/relationships/vmlDrawing" Target="../drawings/vmlDrawing7.v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slideLayout" Target="../slideLayouts/slideLayout1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image" Target="../media/image9.emf"/><Relationship Id="rId1" Type="http://schemas.openxmlformats.org/officeDocument/2006/relationships/vmlDrawing" Target="../drawings/vmlDrawing9.v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10" Type="http://schemas.openxmlformats.org/officeDocument/2006/relationships/tags" Target="../tags/tag48.xml"/><Relationship Id="rId19" Type="http://schemas.openxmlformats.org/officeDocument/2006/relationships/oleObject" Target="../embeddings/oleObject9.bin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oleObject" Target="../embeddings/oleObject10.bin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slideLayout" Target="../slideLayouts/slideLayout16.xml"/><Relationship Id="rId2" Type="http://schemas.openxmlformats.org/officeDocument/2006/relationships/tags" Target="../tags/tag56.xml"/><Relationship Id="rId1" Type="http://schemas.openxmlformats.org/officeDocument/2006/relationships/vmlDrawing" Target="../drawings/vmlDrawing10.v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b="1" dirty="0" smtClean="0"/>
              <a:t>GRI South SG Meeting</a:t>
            </a:r>
          </a:p>
          <a:p>
            <a:pPr marL="0" indent="0"/>
            <a:r>
              <a:rPr lang="en-GB" sz="1800" b="1" dirty="0" smtClean="0">
                <a:solidFill>
                  <a:srgbClr val="00888A"/>
                </a:solidFill>
              </a:rPr>
              <a:t>15 November 2013</a:t>
            </a:r>
            <a:endParaRPr lang="en-GB" sz="1800" b="1" dirty="0">
              <a:solidFill>
                <a:srgbClr val="0088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4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/>
          <p:cNvSpPr>
            <a:spLocks noGrp="1"/>
          </p:cNvSpPr>
          <p:nvPr>
            <p:ph sz="quarter" idx="16"/>
          </p:nvPr>
        </p:nvSpPr>
        <p:spPr>
          <a:xfrm>
            <a:off x="899592" y="6032858"/>
            <a:ext cx="7159749" cy="492486"/>
          </a:xfrm>
        </p:spPr>
        <p:txBody>
          <a:bodyPr/>
          <a:lstStyle/>
          <a:p>
            <a:r>
              <a:rPr lang="en-GB" smtClean="0"/>
              <a:t>Nota: Cumulative Quaterly auctions (27/05/13, 29/05/2013, 04/06/2013)</a:t>
            </a:r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Offered and allocated quarterly capacities </a:t>
            </a:r>
            <a:endParaRPr lang="en-GB" dirty="0"/>
          </a:p>
        </p:txBody>
      </p:sp>
      <p:graphicFrame>
        <p:nvGraphicFramePr>
          <p:cNvPr id="10" name="Diagramm 3"/>
          <p:cNvGraphicFramePr>
            <a:graphicFrameLocks/>
          </p:cNvGraphicFramePr>
          <p:nvPr/>
        </p:nvGraphicFramePr>
        <p:xfrm>
          <a:off x="1331640" y="1412776"/>
          <a:ext cx="6480720" cy="451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819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Offered and allocated month ahead capacities </a:t>
            </a:r>
            <a:endParaRPr lang="en-GB" dirty="0"/>
          </a:p>
        </p:txBody>
      </p:sp>
      <p:graphicFrame>
        <p:nvGraphicFramePr>
          <p:cNvPr id="5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29383901"/>
              </p:ext>
            </p:extLst>
          </p:nvPr>
        </p:nvGraphicFramePr>
        <p:xfrm>
          <a:off x="360000" y="1439255"/>
          <a:ext cx="8280000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78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Offered and allocated day ahead capacities </a:t>
            </a:r>
            <a:endParaRPr lang="en-GB" dirty="0"/>
          </a:p>
        </p:txBody>
      </p:sp>
      <p:graphicFrame>
        <p:nvGraphicFramePr>
          <p:cNvPr id="4" name="Diagramm 5"/>
          <p:cNvGraphicFramePr>
            <a:graphicFrameLocks/>
          </p:cNvGraphicFramePr>
          <p:nvPr/>
        </p:nvGraphicFramePr>
        <p:xfrm>
          <a:off x="683568" y="1484784"/>
          <a:ext cx="79564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37536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847508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9519" name="think-cell Slide" r:id="rId5" imgW="360" imgH="360" progId="">
              <p:embed/>
            </p:oleObj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quarter" idx="12"/>
            <p:custDataLst>
              <p:tags r:id="rId2"/>
            </p:custDataLst>
          </p:nvPr>
        </p:nvSpPr>
        <p:spPr>
          <a:xfrm>
            <a:off x="344488" y="246063"/>
            <a:ext cx="7323856" cy="677108"/>
          </a:xfrm>
        </p:spPr>
        <p:txBody>
          <a:bodyPr>
            <a:spAutoFit/>
          </a:bodyPr>
          <a:lstStyle/>
          <a:p>
            <a:pPr marL="0" indent="0"/>
            <a:r>
              <a:rPr lang="en-GB" dirty="0" smtClean="0"/>
              <a:t>In the following months PRISMA will provide further features to connected TSOs and Shippers…</a:t>
            </a: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9"/>
            <p:custDataLst>
              <p:tags r:id="rId3"/>
            </p:custDataLst>
          </p:nvPr>
        </p:nvSpPr>
        <p:spPr>
          <a:xfrm>
            <a:off x="344488" y="1412776"/>
            <a:ext cx="5372956" cy="4176464"/>
          </a:xfrm>
        </p:spPr>
        <p:txBody>
          <a:bodyPr/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ts val="1600"/>
              <a:buNone/>
            </a:pPr>
            <a:r>
              <a:rPr lang="en-US" b="1" dirty="0">
                <a:solidFill>
                  <a:srgbClr val="006B90"/>
                </a:solidFill>
              </a:rPr>
              <a:t>Integrated secondary functionality on the platform</a:t>
            </a: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en-US" dirty="0" smtClean="0"/>
              <a:t>Secondary functionality to be launched in January 2014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ts val="1600"/>
              <a:buNone/>
            </a:pPr>
            <a:r>
              <a:rPr lang="en-US" sz="1800" b="1" dirty="0" smtClean="0">
                <a:solidFill>
                  <a:srgbClr val="006B90"/>
                </a:solidFill>
              </a:rPr>
              <a:t/>
            </a:r>
            <a:br>
              <a:rPr lang="en-US" sz="1800" b="1" dirty="0" smtClean="0">
                <a:solidFill>
                  <a:srgbClr val="006B90"/>
                </a:solidFill>
              </a:rPr>
            </a:br>
            <a:r>
              <a:rPr lang="en-US" b="1" dirty="0" smtClean="0">
                <a:solidFill>
                  <a:srgbClr val="006B90"/>
                </a:solidFill>
              </a:rPr>
              <a:t>Multi-currency </a:t>
            </a:r>
            <a:r>
              <a:rPr lang="en-US" b="1" dirty="0">
                <a:solidFill>
                  <a:srgbClr val="006B90"/>
                </a:solidFill>
              </a:rPr>
              <a:t>t</a:t>
            </a:r>
            <a:r>
              <a:rPr lang="en-US" b="1" dirty="0" smtClean="0">
                <a:solidFill>
                  <a:srgbClr val="006B90"/>
                </a:solidFill>
              </a:rPr>
              <a:t>rading</a:t>
            </a:r>
            <a:endParaRPr lang="en-US" b="1" dirty="0">
              <a:solidFill>
                <a:srgbClr val="006B90"/>
              </a:solidFill>
            </a:endParaRP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en-US" dirty="0"/>
              <a:t>Launch of multi-currency currently </a:t>
            </a:r>
            <a:r>
              <a:rPr lang="en-US" dirty="0" smtClean="0"/>
              <a:t>foreseen for 2014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ts val="1600"/>
              <a:buNone/>
            </a:pPr>
            <a:r>
              <a:rPr lang="en-US" b="1" dirty="0" smtClean="0">
                <a:solidFill>
                  <a:srgbClr val="006B90"/>
                </a:solidFill>
              </a:rPr>
              <a:t>Within-Day</a:t>
            </a:r>
            <a:endParaRPr lang="en-US" b="1" dirty="0">
              <a:solidFill>
                <a:srgbClr val="006B90"/>
              </a:solidFill>
            </a:endParaRP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en-US" dirty="0"/>
              <a:t>Launch of within-day is </a:t>
            </a:r>
            <a:r>
              <a:rPr lang="en-US" dirty="0" smtClean="0"/>
              <a:t>foreseen</a:t>
            </a:r>
          </a:p>
        </p:txBody>
      </p:sp>
      <p:pic>
        <p:nvPicPr>
          <p:cNvPr id="6" name="Picture 2" descr="http://i.thestreet.com/files/tsc/mainstreet-photos/misc/featur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7444" y="1412776"/>
            <a:ext cx="2988332" cy="39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8225" y="5661248"/>
            <a:ext cx="8267551" cy="79208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While ensuring stable operations of the PRISMA platform, PRISMA also continues the further platform development to fulfil both European and TSO individual requirements.</a:t>
            </a:r>
          </a:p>
        </p:txBody>
      </p:sp>
    </p:spTree>
    <p:extLst>
      <p:ext uri="{BB962C8B-B14F-4D97-AF65-F5344CB8AC3E}">
        <p14:creationId xmlns:p14="http://schemas.microsoft.com/office/powerpoint/2010/main" xmlns="" val="265081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36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761195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3688" name="think-cell Slide" r:id="rId13" imgW="360" imgH="360" progId="">
              <p:embed/>
            </p:oleObj>
          </a:graphicData>
        </a:graphic>
      </p:graphicFrame>
      <p:pic>
        <p:nvPicPr>
          <p:cNvPr id="23585" name="Picture 3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533" r="22031" b="1"/>
          <a:stretch/>
        </p:blipFill>
        <p:spPr bwMode="auto">
          <a:xfrm>
            <a:off x="3494137" y="1412874"/>
            <a:ext cx="5219651" cy="513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Rectangle 62"/>
          <p:cNvSpPr/>
          <p:nvPr>
            <p:custDataLst>
              <p:tags r:id="rId3"/>
            </p:custDataLst>
          </p:nvPr>
        </p:nvSpPr>
        <p:spPr>
          <a:xfrm>
            <a:off x="418777" y="5805264"/>
            <a:ext cx="216000" cy="216024"/>
          </a:xfrm>
          <a:prstGeom prst="rect">
            <a:avLst/>
          </a:prstGeom>
          <a:solidFill>
            <a:schemeClr val="accent4"/>
          </a:solidFill>
          <a:ln w="3175" cmpd="sng">
            <a:noFill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>
            <p:custDataLst>
              <p:tags r:id="rId4"/>
            </p:custDataLst>
          </p:nvPr>
        </p:nvSpPr>
        <p:spPr>
          <a:xfrm>
            <a:off x="653852" y="5805264"/>
            <a:ext cx="4418579" cy="5539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R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88A"/>
              </a:buClr>
              <a:buSzTx/>
              <a:tabLst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Country</a:t>
            </a:r>
            <a:r>
              <a:rPr lang="en-GB" sz="1000" dirty="0" smtClean="0">
                <a:solidFill>
                  <a:srgbClr val="575756"/>
                </a:solidFill>
                <a:latin typeface="Arial" pitchFamily="34" charset="0"/>
                <a:cs typeface="Arial" pitchFamily="34" charset="0"/>
              </a:rPr>
              <a:t> / TSO(s) currently discussing with </a:t>
            </a:r>
            <a:br>
              <a:rPr lang="en-GB" sz="1000" dirty="0" smtClean="0">
                <a:solidFill>
                  <a:srgbClr val="575756"/>
                </a:solidFill>
                <a:latin typeface="Arial" pitchFamily="34" charset="0"/>
                <a:cs typeface="Arial" pitchFamily="34" charset="0"/>
              </a:rPr>
            </a:br>
            <a:r>
              <a:rPr lang="en-GB" sz="1000" dirty="0" smtClean="0">
                <a:solidFill>
                  <a:srgbClr val="575756"/>
                </a:solidFill>
                <a:latin typeface="Arial" pitchFamily="34" charset="0"/>
                <a:cs typeface="Arial" pitchFamily="34" charset="0"/>
              </a:rPr>
              <a:t>PRISMA to become involved in PRISMA as </a:t>
            </a:r>
            <a:br>
              <a:rPr lang="en-GB" sz="1000" dirty="0" smtClean="0">
                <a:solidFill>
                  <a:srgbClr val="575756"/>
                </a:solidFill>
                <a:latin typeface="Arial" pitchFamily="34" charset="0"/>
                <a:cs typeface="Arial" pitchFamily="34" charset="0"/>
              </a:rPr>
            </a:br>
            <a:r>
              <a:rPr lang="en-GB" sz="1000" dirty="0" smtClean="0">
                <a:solidFill>
                  <a:srgbClr val="575756"/>
                </a:solidFill>
                <a:latin typeface="Arial" pitchFamily="34" charset="0"/>
                <a:cs typeface="Arial" pitchFamily="34" charset="0"/>
              </a:rPr>
              <a:t>shareholder and/ or using the platform for a pilot project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>
            <p:custDataLst>
              <p:tags r:id="rId5"/>
            </p:custDataLst>
          </p:nvPr>
        </p:nvSpPr>
        <p:spPr>
          <a:xfrm>
            <a:off x="418777" y="5244298"/>
            <a:ext cx="216000" cy="216024"/>
          </a:xfrm>
          <a:prstGeom prst="rect">
            <a:avLst/>
          </a:prstGeom>
          <a:solidFill>
            <a:srgbClr val="003399"/>
          </a:solidFill>
          <a:ln w="3175" cmpd="sng">
            <a:noFill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>
            <p:custDataLst>
              <p:tags r:id="rId6"/>
            </p:custDataLst>
          </p:nvPr>
        </p:nvSpPr>
        <p:spPr>
          <a:xfrm>
            <a:off x="659641" y="5229200"/>
            <a:ext cx="4418579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R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88A"/>
              </a:buClr>
              <a:buSzTx/>
              <a:tabLst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Country / TSO(s)</a:t>
            </a:r>
            <a:r>
              <a:rPr lang="en-GB" sz="1000" dirty="0" smtClean="0">
                <a:solidFill>
                  <a:srgbClr val="575756"/>
                </a:solidFill>
                <a:latin typeface="Arial" pitchFamily="34" charset="0"/>
                <a:cs typeface="Arial" pitchFamily="34" charset="0"/>
              </a:rPr>
              <a:t> already part of PRISMA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>
            <p:custDataLst>
              <p:tags r:id="rId7"/>
            </p:custDataLst>
          </p:nvPr>
        </p:nvSpPr>
        <p:spPr>
          <a:xfrm>
            <a:off x="418777" y="5532330"/>
            <a:ext cx="216000" cy="216024"/>
          </a:xfrm>
          <a:prstGeom prst="rect">
            <a:avLst/>
          </a:prstGeom>
          <a:solidFill>
            <a:srgbClr val="0088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>
            <p:custDataLst>
              <p:tags r:id="rId8"/>
            </p:custDataLst>
          </p:nvPr>
        </p:nvSpPr>
        <p:spPr>
          <a:xfrm>
            <a:off x="653852" y="5517232"/>
            <a:ext cx="4418579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R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88A"/>
              </a:buClr>
              <a:buSzTx/>
              <a:tabLst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Pilot Project</a:t>
            </a:r>
          </a:p>
        </p:txBody>
      </p:sp>
      <p:sp>
        <p:nvSpPr>
          <p:cNvPr id="69" name="TextBox 68"/>
          <p:cNvSpPr txBox="1"/>
          <p:nvPr>
            <p:custDataLst>
              <p:tags r:id="rId9"/>
            </p:custDataLst>
          </p:nvPr>
        </p:nvSpPr>
        <p:spPr>
          <a:xfrm>
            <a:off x="331788" y="1412875"/>
            <a:ext cx="3985352" cy="2837700"/>
          </a:xfrm>
          <a:prstGeom prst="rect">
            <a:avLst/>
          </a:prstGeom>
        </p:spPr>
        <p:txBody>
          <a:bodyPr>
            <a:noAutofit/>
          </a:bodyPr>
          <a:lstStyle>
            <a:lvl1pPr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888A"/>
              </a:buClr>
              <a:buSzPts val="1600"/>
              <a:buFont typeface="Wingdings" charset="2"/>
              <a:buNone/>
              <a:defRPr sz="1600" b="1">
                <a:solidFill>
                  <a:srgbClr val="006B90"/>
                </a:solidFill>
                <a:latin typeface="Helvetica"/>
                <a:cs typeface="Helvetica"/>
              </a:defRPr>
            </a:lvl1pPr>
            <a:lvl2pPr marL="342900" lvl="1" indent="-342900">
              <a:lnSpc>
                <a:spcPct val="120000"/>
              </a:lnSpc>
              <a:spcBef>
                <a:spcPts val="0"/>
              </a:spcBef>
              <a:buClr>
                <a:srgbClr val="00888A"/>
              </a:buClr>
              <a:buSzPts val="1600"/>
              <a:buFont typeface="Wingdings" pitchFamily="2" charset="2"/>
              <a:buChar char="§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2pPr>
            <a:lvl3pPr marL="1143000" indent="-228600">
              <a:spcBef>
                <a:spcPct val="20000"/>
              </a:spcBef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3pPr>
            <a:lvl4pPr marL="1600200" indent="-228600">
              <a:spcBef>
                <a:spcPct val="20000"/>
              </a:spcBef>
              <a:buClr>
                <a:srgbClr val="00888A"/>
              </a:buClr>
              <a:buFont typeface="Arial"/>
              <a:buChar char="•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4pPr>
            <a:lvl5pPr marL="2057400" indent="-228600">
              <a:spcBef>
                <a:spcPct val="20000"/>
              </a:spcBef>
              <a:buClr>
                <a:srgbClr val="00888A"/>
              </a:buClr>
              <a:buFont typeface="Wingdings" charset="2"/>
              <a:buChar char="Ø"/>
              <a:defRPr sz="1600">
                <a:solidFill>
                  <a:srgbClr val="575756"/>
                </a:solidFill>
                <a:latin typeface="Helvetica"/>
                <a:cs typeface="Helvetica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GB" dirty="0"/>
              <a:t>Our </a:t>
            </a:r>
            <a:r>
              <a:rPr lang="en-GB" dirty="0" smtClean="0"/>
              <a:t>view</a:t>
            </a:r>
            <a:endParaRPr lang="en-GB" dirty="0"/>
          </a:p>
          <a:p>
            <a:pPr lvl="1"/>
            <a:r>
              <a:rPr lang="en-GB" dirty="0" smtClean="0"/>
              <a:t>From Jan. 2014, National Grid (UK), Gaslink (Ireland) &amp; TIGF (France) will become PRISMA shareholders</a:t>
            </a:r>
          </a:p>
          <a:p>
            <a:pPr lvl="1"/>
            <a:r>
              <a:rPr lang="en-GB" dirty="0" smtClean="0"/>
              <a:t>We </a:t>
            </a:r>
            <a:r>
              <a:rPr lang="en-GB" dirty="0"/>
              <a:t>foresee that in 2014 and 2015 several </a:t>
            </a:r>
            <a:r>
              <a:rPr lang="en-GB" dirty="0" smtClean="0"/>
              <a:t>further </a:t>
            </a:r>
            <a:r>
              <a:rPr lang="en-GB" dirty="0"/>
              <a:t>EU countries / TSOs will join PRISMA as </a:t>
            </a:r>
            <a:r>
              <a:rPr lang="en-GB" dirty="0" smtClean="0"/>
              <a:t>shareholders</a:t>
            </a:r>
            <a:endParaRPr lang="en-GB" dirty="0"/>
          </a:p>
          <a:p>
            <a:pPr lvl="1"/>
            <a:r>
              <a:rPr lang="en-GB" dirty="0"/>
              <a:t>Some TSOs may start auctioning capacity via p</a:t>
            </a:r>
            <a:r>
              <a:rPr lang="en-GB" dirty="0" smtClean="0"/>
              <a:t>ilot projects</a:t>
            </a:r>
            <a:endParaRPr lang="en-GB" dirty="0"/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GB" dirty="0" smtClean="0"/>
              <a:t>Current discussion with TSOs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140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143589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469" name="think-cell Slide" r:id="rId14" imgW="360" imgH="360" progId="">
              <p:embed/>
            </p:oleObj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quarter" idx="12"/>
            <p:custDataLst>
              <p:tags r:id="rId2"/>
            </p:custDataLst>
          </p:nvPr>
        </p:nvSpPr>
        <p:spPr>
          <a:xfrm>
            <a:off x="344488" y="246063"/>
            <a:ext cx="7323856" cy="677108"/>
          </a:xfrm>
        </p:spPr>
        <p:txBody>
          <a:bodyPr>
            <a:spAutoFit/>
          </a:bodyPr>
          <a:lstStyle/>
          <a:p>
            <a:pPr marL="0" indent="0"/>
            <a:r>
              <a:rPr lang="en-GB" dirty="0" smtClean="0"/>
              <a:t>After only 1 year the early CAM implementation by PRISMA started successfully on 1</a:t>
            </a:r>
            <a:r>
              <a:rPr lang="en-GB" baseline="30000" dirty="0"/>
              <a:t> </a:t>
            </a:r>
            <a:r>
              <a:rPr lang="en-GB" dirty="0" smtClean="0"/>
              <a:t>April 2013…</a:t>
            </a:r>
            <a:endParaRPr lang="en-GB" dirty="0"/>
          </a:p>
        </p:txBody>
      </p:sp>
      <p:sp>
        <p:nvSpPr>
          <p:cNvPr id="25" name="AutoShape 3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1782" y="1772816"/>
            <a:ext cx="8406682" cy="1079500"/>
          </a:xfrm>
          <a:prstGeom prst="rightArrow">
            <a:avLst>
              <a:gd name="adj1" fmla="val 35593"/>
              <a:gd name="adj2" fmla="val 44707"/>
            </a:avLst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23965" y="2188096"/>
            <a:ext cx="1836000" cy="3522176"/>
            <a:chOff x="2423965" y="2188096"/>
            <a:chExt cx="1836000" cy="3522176"/>
          </a:xfrm>
        </p:grpSpPr>
        <p:cxnSp>
          <p:nvCxnSpPr>
            <p:cNvPr id="24" name="Connecteur en angle 45"/>
            <p:cNvCxnSpPr/>
            <p:nvPr>
              <p:custDataLst>
                <p:tags r:id="rId11"/>
              </p:custDataLst>
            </p:nvPr>
          </p:nvCxnSpPr>
          <p:spPr>
            <a:xfrm>
              <a:off x="3341965" y="2408280"/>
              <a:ext cx="0" cy="1853222"/>
            </a:xfrm>
            <a:prstGeom prst="straightConnector1">
              <a:avLst/>
            </a:prstGeom>
            <a:ln w="19050"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2423965" y="4270409"/>
              <a:ext cx="1836000" cy="1439863"/>
              <a:chOff x="2423965" y="4270409"/>
              <a:chExt cx="1836000" cy="1439863"/>
            </a:xfrm>
          </p:grpSpPr>
          <p:sp>
            <p:nvSpPr>
              <p:cNvPr id="29" name="Freeform 3"/>
              <p:cNvSpPr>
                <a:spLocks/>
              </p:cNvSpPr>
              <p:nvPr/>
            </p:nvSpPr>
            <p:spPr bwMode="auto">
              <a:xfrm>
                <a:off x="2423965" y="4682811"/>
                <a:ext cx="1836000" cy="1027461"/>
              </a:xfrm>
              <a:custGeom>
                <a:avLst/>
                <a:gdLst>
                  <a:gd name="T0" fmla="*/ 2147483647 w 365"/>
                  <a:gd name="T1" fmla="*/ 0 h 187"/>
                  <a:gd name="T2" fmla="*/ 2147483647 w 365"/>
                  <a:gd name="T3" fmla="*/ 2147483647 h 187"/>
                  <a:gd name="T4" fmla="*/ 2147483647 w 365"/>
                  <a:gd name="T5" fmla="*/ 2147483647 h 187"/>
                  <a:gd name="T6" fmla="*/ 2147483647 w 365"/>
                  <a:gd name="T7" fmla="*/ 2147483647 h 187"/>
                  <a:gd name="T8" fmla="*/ 0 w 365"/>
                  <a:gd name="T9" fmla="*/ 2147483647 h 187"/>
                  <a:gd name="T10" fmla="*/ 0 w 365"/>
                  <a:gd name="T11" fmla="*/ 0 h 187"/>
                  <a:gd name="T12" fmla="*/ 2147483647 w 365"/>
                  <a:gd name="T13" fmla="*/ 0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5"/>
                  <a:gd name="T22" fmla="*/ 0 h 187"/>
                  <a:gd name="T23" fmla="*/ 365 w 365"/>
                  <a:gd name="T24" fmla="*/ 187 h 1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5" h="187">
                    <a:moveTo>
                      <a:pt x="365" y="0"/>
                    </a:moveTo>
                    <a:lnTo>
                      <a:pt x="365" y="177"/>
                    </a:lnTo>
                    <a:cubicBezTo>
                      <a:pt x="365" y="182"/>
                      <a:pt x="360" y="187"/>
                      <a:pt x="355" y="187"/>
                    </a:cubicBezTo>
                    <a:lnTo>
                      <a:pt x="10" y="187"/>
                    </a:lnTo>
                    <a:cubicBezTo>
                      <a:pt x="5" y="187"/>
                      <a:pt x="0" y="182"/>
                      <a:pt x="0" y="177"/>
                    </a:cubicBezTo>
                    <a:lnTo>
                      <a:pt x="0" y="0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algn="ctr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4492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575756"/>
                    </a:solidFill>
                  </a:rPr>
                  <a:t>Application of the uniform-price auction </a:t>
                </a:r>
                <a:r>
                  <a:rPr lang="en-US" sz="1200" dirty="0" smtClean="0">
                    <a:solidFill>
                      <a:srgbClr val="575756"/>
                    </a:solidFill>
                  </a:rPr>
                  <a:t>algorithm</a:t>
                </a:r>
                <a:endParaRPr lang="en-US" sz="1200" dirty="0">
                  <a:solidFill>
                    <a:srgbClr val="575756"/>
                  </a:solidFill>
                </a:endParaRPr>
              </a:p>
            </p:txBody>
          </p:sp>
          <p:sp>
            <p:nvSpPr>
              <p:cNvPr id="30" name="Auf der gleichen Seite des Rechtecks liegende Ecken abrunden 35"/>
              <p:cNvSpPr>
                <a:spLocks/>
              </p:cNvSpPr>
              <p:nvPr/>
            </p:nvSpPr>
            <p:spPr bwMode="auto">
              <a:xfrm>
                <a:off x="2423965" y="4270409"/>
                <a:ext cx="1836000" cy="453500"/>
              </a:xfrm>
              <a:custGeom>
                <a:avLst/>
                <a:gdLst>
                  <a:gd name="T0" fmla="*/ 0 w 3587750"/>
                  <a:gd name="T1" fmla="*/ 0 h 508000"/>
                  <a:gd name="T2" fmla="*/ 0 w 3587750"/>
                  <a:gd name="T3" fmla="*/ 0 h 508000"/>
                  <a:gd name="T4" fmla="*/ 0 w 3587750"/>
                  <a:gd name="T5" fmla="*/ 0 h 508000"/>
                  <a:gd name="T6" fmla="*/ 0 w 3587750"/>
                  <a:gd name="T7" fmla="*/ 0 h 508000"/>
                  <a:gd name="T8" fmla="*/ 0 w 3587750"/>
                  <a:gd name="T9" fmla="*/ 0 h 508000"/>
                  <a:gd name="T10" fmla="*/ 0 w 3587750"/>
                  <a:gd name="T11" fmla="*/ 0 h 508000"/>
                  <a:gd name="T12" fmla="*/ 0 w 3587750"/>
                  <a:gd name="T13" fmla="*/ 0 h 508000"/>
                  <a:gd name="T14" fmla="*/ 0 w 3587750"/>
                  <a:gd name="T15" fmla="*/ 0 h 508000"/>
                  <a:gd name="T16" fmla="*/ 0 w 3587750"/>
                  <a:gd name="T17" fmla="*/ 0 h 5080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87750"/>
                  <a:gd name="T28" fmla="*/ 0 h 508000"/>
                  <a:gd name="T29" fmla="*/ 3587750 w 3587750"/>
                  <a:gd name="T30" fmla="*/ 508000 h 5080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87750" h="508000">
                    <a:moveTo>
                      <a:pt x="84668" y="0"/>
                    </a:moveTo>
                    <a:lnTo>
                      <a:pt x="3503082" y="0"/>
                    </a:lnTo>
                    <a:cubicBezTo>
                      <a:pt x="3549843" y="0"/>
                      <a:pt x="3587750" y="37907"/>
                      <a:pt x="3587750" y="84668"/>
                    </a:cubicBezTo>
                    <a:lnTo>
                      <a:pt x="3587750" y="508000"/>
                    </a:lnTo>
                    <a:lnTo>
                      <a:pt x="0" y="508000"/>
                    </a:lnTo>
                    <a:lnTo>
                      <a:pt x="0" y="84668"/>
                    </a:lnTo>
                    <a:cubicBezTo>
                      <a:pt x="0" y="37907"/>
                      <a:pt x="37907" y="0"/>
                      <a:pt x="84668" y="0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492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 b="1" dirty="0" smtClean="0">
                    <a:solidFill>
                      <a:srgbClr val="FFFFFF"/>
                    </a:solidFill>
                    <a:latin typeface="Arial" charset="0"/>
                    <a:ea typeface="Arial Unicode MS" pitchFamily="34" charset="-128"/>
                    <a:cs typeface="Arial" charset="0"/>
                  </a:rPr>
                  <a:t>First DA auctions</a:t>
                </a:r>
                <a:endParaRPr lang="en-GB" sz="1200" b="1" dirty="0">
                  <a:solidFill>
                    <a:srgbClr val="FFFFFF"/>
                  </a:solidFill>
                  <a:latin typeface="Arial" charset="0"/>
                  <a:ea typeface="Arial Unicode MS" pitchFamily="34" charset="-128"/>
                  <a:cs typeface="Arial" charset="0"/>
                </a:endParaRPr>
              </a:p>
            </p:txBody>
          </p:sp>
        </p:grpSp>
        <p:sp>
          <p:nvSpPr>
            <p:cNvPr id="36" name="Text Box 6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46660" y="2188096"/>
              <a:ext cx="139061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r>
                <a:rPr lang="en-GB" sz="1400" b="1" dirty="0" smtClea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1 Apr 2013</a:t>
              </a:r>
              <a:endParaRPr lang="en-GB" sz="14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1744" y="2188096"/>
            <a:ext cx="1836000" cy="3522176"/>
            <a:chOff x="431744" y="2188096"/>
            <a:chExt cx="1836000" cy="3522176"/>
          </a:xfrm>
        </p:grpSpPr>
        <p:cxnSp>
          <p:nvCxnSpPr>
            <p:cNvPr id="50" name="Connecteur en angle 45"/>
            <p:cNvCxnSpPr/>
            <p:nvPr>
              <p:custDataLst>
                <p:tags r:id="rId9"/>
              </p:custDataLst>
            </p:nvPr>
          </p:nvCxnSpPr>
          <p:spPr>
            <a:xfrm>
              <a:off x="1349744" y="2495873"/>
              <a:ext cx="1" cy="1774536"/>
            </a:xfrm>
            <a:prstGeom prst="straightConnector1">
              <a:avLst/>
            </a:prstGeom>
            <a:ln w="19050"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431744" y="4261502"/>
              <a:ext cx="1836000" cy="1448770"/>
              <a:chOff x="431744" y="4261502"/>
              <a:chExt cx="1836000" cy="1448770"/>
            </a:xfrm>
          </p:grpSpPr>
          <p:sp>
            <p:nvSpPr>
              <p:cNvPr id="34" name="Freeform 3"/>
              <p:cNvSpPr>
                <a:spLocks/>
              </p:cNvSpPr>
              <p:nvPr/>
            </p:nvSpPr>
            <p:spPr bwMode="auto">
              <a:xfrm>
                <a:off x="431744" y="4682811"/>
                <a:ext cx="1836000" cy="1027461"/>
              </a:xfrm>
              <a:custGeom>
                <a:avLst/>
                <a:gdLst>
                  <a:gd name="T0" fmla="*/ 2147483647 w 365"/>
                  <a:gd name="T1" fmla="*/ 0 h 187"/>
                  <a:gd name="T2" fmla="*/ 2147483647 w 365"/>
                  <a:gd name="T3" fmla="*/ 2147483647 h 187"/>
                  <a:gd name="T4" fmla="*/ 2147483647 w 365"/>
                  <a:gd name="T5" fmla="*/ 2147483647 h 187"/>
                  <a:gd name="T6" fmla="*/ 2147483647 w 365"/>
                  <a:gd name="T7" fmla="*/ 2147483647 h 187"/>
                  <a:gd name="T8" fmla="*/ 0 w 365"/>
                  <a:gd name="T9" fmla="*/ 2147483647 h 187"/>
                  <a:gd name="T10" fmla="*/ 0 w 365"/>
                  <a:gd name="T11" fmla="*/ 0 h 187"/>
                  <a:gd name="T12" fmla="*/ 2147483647 w 365"/>
                  <a:gd name="T13" fmla="*/ 0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5"/>
                  <a:gd name="T22" fmla="*/ 0 h 187"/>
                  <a:gd name="T23" fmla="*/ 365 w 365"/>
                  <a:gd name="T24" fmla="*/ 187 h 1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5" h="187">
                    <a:moveTo>
                      <a:pt x="365" y="0"/>
                    </a:moveTo>
                    <a:lnTo>
                      <a:pt x="365" y="177"/>
                    </a:lnTo>
                    <a:cubicBezTo>
                      <a:pt x="365" y="182"/>
                      <a:pt x="360" y="187"/>
                      <a:pt x="355" y="187"/>
                    </a:cubicBezTo>
                    <a:lnTo>
                      <a:pt x="10" y="187"/>
                    </a:lnTo>
                    <a:cubicBezTo>
                      <a:pt x="5" y="187"/>
                      <a:pt x="0" y="182"/>
                      <a:pt x="0" y="177"/>
                    </a:cubicBezTo>
                    <a:lnTo>
                      <a:pt x="0" y="0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 algn="ctr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4492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 dirty="0">
                    <a:solidFill>
                      <a:srgbClr val="575756"/>
                    </a:solidFill>
                  </a:rPr>
                  <a:t>Registration start for shippers in order to prepare April </a:t>
                </a:r>
                <a:r>
                  <a:rPr lang="en-GB" sz="1200" dirty="0" smtClean="0">
                    <a:solidFill>
                      <a:srgbClr val="575756"/>
                    </a:solidFill>
                  </a:rPr>
                  <a:t>1</a:t>
                </a:r>
                <a:r>
                  <a:rPr lang="en-GB" sz="1200" baseline="30000" dirty="0" smtClean="0">
                    <a:solidFill>
                      <a:srgbClr val="575756"/>
                    </a:solidFill>
                  </a:rPr>
                  <a:t>st</a:t>
                </a:r>
                <a:endParaRPr lang="en-GB" sz="1200" dirty="0">
                  <a:solidFill>
                    <a:srgbClr val="575756"/>
                  </a:solidFill>
                </a:endParaRPr>
              </a:p>
            </p:txBody>
          </p:sp>
          <p:sp>
            <p:nvSpPr>
              <p:cNvPr id="35" name="Auf der gleichen Seite des Rechtecks liegende Ecken abrunden 35"/>
              <p:cNvSpPr>
                <a:spLocks/>
              </p:cNvSpPr>
              <p:nvPr/>
            </p:nvSpPr>
            <p:spPr bwMode="auto">
              <a:xfrm>
                <a:off x="431744" y="4261502"/>
                <a:ext cx="1836000" cy="453500"/>
              </a:xfrm>
              <a:custGeom>
                <a:avLst/>
                <a:gdLst>
                  <a:gd name="T0" fmla="*/ 0 w 3587750"/>
                  <a:gd name="T1" fmla="*/ 0 h 508000"/>
                  <a:gd name="T2" fmla="*/ 0 w 3587750"/>
                  <a:gd name="T3" fmla="*/ 0 h 508000"/>
                  <a:gd name="T4" fmla="*/ 0 w 3587750"/>
                  <a:gd name="T5" fmla="*/ 0 h 508000"/>
                  <a:gd name="T6" fmla="*/ 0 w 3587750"/>
                  <a:gd name="T7" fmla="*/ 0 h 508000"/>
                  <a:gd name="T8" fmla="*/ 0 w 3587750"/>
                  <a:gd name="T9" fmla="*/ 0 h 508000"/>
                  <a:gd name="T10" fmla="*/ 0 w 3587750"/>
                  <a:gd name="T11" fmla="*/ 0 h 508000"/>
                  <a:gd name="T12" fmla="*/ 0 w 3587750"/>
                  <a:gd name="T13" fmla="*/ 0 h 508000"/>
                  <a:gd name="T14" fmla="*/ 0 w 3587750"/>
                  <a:gd name="T15" fmla="*/ 0 h 508000"/>
                  <a:gd name="T16" fmla="*/ 0 w 3587750"/>
                  <a:gd name="T17" fmla="*/ 0 h 5080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87750"/>
                  <a:gd name="T28" fmla="*/ 0 h 508000"/>
                  <a:gd name="T29" fmla="*/ 3587750 w 3587750"/>
                  <a:gd name="T30" fmla="*/ 508000 h 5080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87750" h="508000">
                    <a:moveTo>
                      <a:pt x="84668" y="0"/>
                    </a:moveTo>
                    <a:lnTo>
                      <a:pt x="3503082" y="0"/>
                    </a:lnTo>
                    <a:cubicBezTo>
                      <a:pt x="3549843" y="0"/>
                      <a:pt x="3587750" y="37907"/>
                      <a:pt x="3587750" y="84668"/>
                    </a:cubicBezTo>
                    <a:lnTo>
                      <a:pt x="3587750" y="508000"/>
                    </a:lnTo>
                    <a:lnTo>
                      <a:pt x="0" y="508000"/>
                    </a:lnTo>
                    <a:lnTo>
                      <a:pt x="0" y="84668"/>
                    </a:lnTo>
                    <a:cubicBezTo>
                      <a:pt x="0" y="37907"/>
                      <a:pt x="37907" y="0"/>
                      <a:pt x="84668" y="0"/>
                    </a:cubicBezTo>
                    <a:close/>
                  </a:path>
                </a:pathLst>
              </a:custGeom>
              <a:ln cap="rnd"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492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 b="1" dirty="0" smtClean="0">
                    <a:solidFill>
                      <a:srgbClr val="FFFFFF"/>
                    </a:solidFill>
                    <a:latin typeface="Arial" charset="0"/>
                    <a:ea typeface="Arial Unicode MS" pitchFamily="34" charset="-128"/>
                    <a:cs typeface="Arial" charset="0"/>
                  </a:rPr>
                  <a:t>Registration start</a:t>
                </a:r>
                <a:endParaRPr lang="en-GB" sz="1200" b="1" dirty="0">
                  <a:solidFill>
                    <a:srgbClr val="FFFFFF"/>
                  </a:solidFill>
                  <a:latin typeface="Arial" charset="0"/>
                  <a:ea typeface="Arial Unicode MS" pitchFamily="34" charset="-128"/>
                  <a:cs typeface="Arial" charset="0"/>
                </a:endParaRPr>
              </a:p>
            </p:txBody>
          </p:sp>
        </p:grpSp>
        <p:sp>
          <p:nvSpPr>
            <p:cNvPr id="38" name="Text Box 67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54439" y="2188096"/>
              <a:ext cx="139061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r>
                <a:rPr lang="en-GB" sz="1400" b="1" dirty="0" smtClea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20 Feb 2013</a:t>
              </a:r>
              <a:endParaRPr lang="en-GB" sz="14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49" name="Text Placeholder 3"/>
          <p:cNvSpPr>
            <a:spLocks noGrp="1"/>
          </p:cNvSpPr>
          <p:nvPr>
            <p:ph type="body" sz="quarter" idx="19"/>
            <p:custDataLst>
              <p:tags r:id="rId4"/>
            </p:custDataLst>
          </p:nvPr>
        </p:nvSpPr>
        <p:spPr>
          <a:xfrm>
            <a:off x="344488" y="1416339"/>
            <a:ext cx="8369300" cy="391344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006B90"/>
                </a:solidFill>
              </a:rPr>
              <a:t>Platform </a:t>
            </a:r>
            <a:r>
              <a:rPr lang="en-GB" sz="1800" b="1" dirty="0">
                <a:solidFill>
                  <a:srgbClr val="006B90"/>
                </a:solidFill>
              </a:rPr>
              <a:t>g</a:t>
            </a:r>
            <a:r>
              <a:rPr lang="en-GB" sz="1800" b="1" dirty="0" smtClean="0">
                <a:solidFill>
                  <a:srgbClr val="006B90"/>
                </a:solidFill>
              </a:rPr>
              <a:t>o-live step by </a:t>
            </a:r>
            <a:r>
              <a:rPr lang="en-GB" sz="1800" b="1" dirty="0">
                <a:solidFill>
                  <a:srgbClr val="006B90"/>
                </a:solidFill>
              </a:rPr>
              <a:t>step. </a:t>
            </a:r>
            <a:r>
              <a:rPr lang="en-GB" sz="1800" b="1" dirty="0" smtClean="0">
                <a:solidFill>
                  <a:srgbClr val="006B90"/>
                </a:solidFill>
              </a:rPr>
              <a:t>From idea to launch in less than a year.</a:t>
            </a:r>
            <a:endParaRPr lang="en-GB" sz="1800" b="1" dirty="0">
              <a:solidFill>
                <a:srgbClr val="006B9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16186" y="2188096"/>
            <a:ext cx="1836000" cy="3522176"/>
            <a:chOff x="4416186" y="2188096"/>
            <a:chExt cx="1836000" cy="3522176"/>
          </a:xfrm>
        </p:grpSpPr>
        <p:cxnSp>
          <p:nvCxnSpPr>
            <p:cNvPr id="42" name="Connecteur en angle 45"/>
            <p:cNvCxnSpPr/>
            <p:nvPr>
              <p:custDataLst>
                <p:tags r:id="rId7"/>
              </p:custDataLst>
            </p:nvPr>
          </p:nvCxnSpPr>
          <p:spPr>
            <a:xfrm>
              <a:off x="5334187" y="2509665"/>
              <a:ext cx="0" cy="1751837"/>
            </a:xfrm>
            <a:prstGeom prst="straightConnector1">
              <a:avLst/>
            </a:prstGeom>
            <a:ln w="19050"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reeform 3"/>
            <p:cNvSpPr>
              <a:spLocks/>
            </p:cNvSpPr>
            <p:nvPr/>
          </p:nvSpPr>
          <p:spPr bwMode="auto">
            <a:xfrm>
              <a:off x="4416186" y="4682811"/>
              <a:ext cx="1836000" cy="1027461"/>
            </a:xfrm>
            <a:custGeom>
              <a:avLst/>
              <a:gdLst>
                <a:gd name="T0" fmla="*/ 2147483647 w 365"/>
                <a:gd name="T1" fmla="*/ 0 h 187"/>
                <a:gd name="T2" fmla="*/ 2147483647 w 365"/>
                <a:gd name="T3" fmla="*/ 2147483647 h 187"/>
                <a:gd name="T4" fmla="*/ 2147483647 w 365"/>
                <a:gd name="T5" fmla="*/ 2147483647 h 187"/>
                <a:gd name="T6" fmla="*/ 2147483647 w 365"/>
                <a:gd name="T7" fmla="*/ 2147483647 h 187"/>
                <a:gd name="T8" fmla="*/ 0 w 365"/>
                <a:gd name="T9" fmla="*/ 2147483647 h 187"/>
                <a:gd name="T10" fmla="*/ 0 w 365"/>
                <a:gd name="T11" fmla="*/ 0 h 187"/>
                <a:gd name="T12" fmla="*/ 2147483647 w 365"/>
                <a:gd name="T13" fmla="*/ 0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187"/>
                <a:gd name="T23" fmla="*/ 365 w 365"/>
                <a:gd name="T24" fmla="*/ 187 h 1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187">
                  <a:moveTo>
                    <a:pt x="365" y="0"/>
                  </a:moveTo>
                  <a:lnTo>
                    <a:pt x="365" y="177"/>
                  </a:lnTo>
                  <a:cubicBezTo>
                    <a:pt x="365" y="182"/>
                    <a:pt x="360" y="187"/>
                    <a:pt x="355" y="187"/>
                  </a:cubicBezTo>
                  <a:lnTo>
                    <a:pt x="10" y="187"/>
                  </a:lnTo>
                  <a:cubicBezTo>
                    <a:pt x="5" y="187"/>
                    <a:pt x="0" y="182"/>
                    <a:pt x="0" y="177"/>
                  </a:cubicBezTo>
                  <a:lnTo>
                    <a:pt x="0" y="0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bg1"/>
            </a:solidFill>
            <a:ln w="317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575756"/>
                  </a:solidFill>
                </a:rPr>
                <a:t>Application of the ascending-clock auction </a:t>
              </a:r>
              <a:r>
                <a:rPr lang="en-GB" sz="1200" dirty="0" smtClean="0">
                  <a:solidFill>
                    <a:srgbClr val="575756"/>
                  </a:solidFill>
                </a:rPr>
                <a:t>algorithm</a:t>
              </a:r>
              <a:endParaRPr lang="en-GB" sz="1200" dirty="0">
                <a:solidFill>
                  <a:srgbClr val="575756"/>
                </a:solidFill>
              </a:endParaRPr>
            </a:p>
          </p:txBody>
        </p:sp>
        <p:sp>
          <p:nvSpPr>
            <p:cNvPr id="47" name="Auf der gleichen Seite des Rechtecks liegende Ecken abrunden 35"/>
            <p:cNvSpPr>
              <a:spLocks/>
            </p:cNvSpPr>
            <p:nvPr/>
          </p:nvSpPr>
          <p:spPr bwMode="auto">
            <a:xfrm>
              <a:off x="4416186" y="4258545"/>
              <a:ext cx="1836000" cy="453500"/>
            </a:xfrm>
            <a:custGeom>
              <a:avLst/>
              <a:gdLst>
                <a:gd name="T0" fmla="*/ 0 w 3587750"/>
                <a:gd name="T1" fmla="*/ 0 h 508000"/>
                <a:gd name="T2" fmla="*/ 0 w 3587750"/>
                <a:gd name="T3" fmla="*/ 0 h 508000"/>
                <a:gd name="T4" fmla="*/ 0 w 3587750"/>
                <a:gd name="T5" fmla="*/ 0 h 508000"/>
                <a:gd name="T6" fmla="*/ 0 w 3587750"/>
                <a:gd name="T7" fmla="*/ 0 h 508000"/>
                <a:gd name="T8" fmla="*/ 0 w 3587750"/>
                <a:gd name="T9" fmla="*/ 0 h 508000"/>
                <a:gd name="T10" fmla="*/ 0 w 3587750"/>
                <a:gd name="T11" fmla="*/ 0 h 508000"/>
                <a:gd name="T12" fmla="*/ 0 w 3587750"/>
                <a:gd name="T13" fmla="*/ 0 h 508000"/>
                <a:gd name="T14" fmla="*/ 0 w 3587750"/>
                <a:gd name="T15" fmla="*/ 0 h 508000"/>
                <a:gd name="T16" fmla="*/ 0 w 3587750"/>
                <a:gd name="T17" fmla="*/ 0 h 508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87750"/>
                <a:gd name="T28" fmla="*/ 0 h 508000"/>
                <a:gd name="T29" fmla="*/ 3587750 w 3587750"/>
                <a:gd name="T30" fmla="*/ 508000 h 508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87750" h="508000">
                  <a:moveTo>
                    <a:pt x="84668" y="0"/>
                  </a:moveTo>
                  <a:lnTo>
                    <a:pt x="3503082" y="0"/>
                  </a:lnTo>
                  <a:cubicBezTo>
                    <a:pt x="3549843" y="0"/>
                    <a:pt x="3587750" y="37907"/>
                    <a:pt x="3587750" y="84668"/>
                  </a:cubicBezTo>
                  <a:lnTo>
                    <a:pt x="3587750" y="508000"/>
                  </a:lnTo>
                  <a:lnTo>
                    <a:pt x="0" y="508000"/>
                  </a:lnTo>
                  <a:lnTo>
                    <a:pt x="0" y="84668"/>
                  </a:lnTo>
                  <a:cubicBezTo>
                    <a:pt x="0" y="37907"/>
                    <a:pt x="37907" y="0"/>
                    <a:pt x="84668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 smtClean="0">
                  <a:solidFill>
                    <a:srgbClr val="FFFFFF"/>
                  </a:solidFill>
                  <a:latin typeface="Arial" charset="0"/>
                  <a:ea typeface="Arial Unicode MS" pitchFamily="34" charset="-128"/>
                  <a:cs typeface="Arial" charset="0"/>
                </a:rPr>
                <a:t>First monthly auctions</a:t>
              </a:r>
              <a:endParaRPr lang="en-GB" sz="1200" b="1" dirty="0">
                <a:solidFill>
                  <a:srgbClr val="FFFFFF"/>
                </a:solidFill>
                <a:latin typeface="Arial" charset="0"/>
                <a:ea typeface="Arial Unicode MS" pitchFamily="34" charset="-128"/>
                <a:cs typeface="Arial" charset="0"/>
              </a:endParaRPr>
            </a:p>
          </p:txBody>
        </p:sp>
        <p:sp>
          <p:nvSpPr>
            <p:cNvPr id="48" name="Text Box 6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638881" y="2188096"/>
              <a:ext cx="139061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r>
                <a:rPr lang="en-GB" sz="1400" b="1" dirty="0" smtClea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15 Apr 2013</a:t>
              </a:r>
              <a:endParaRPr lang="en-GB" sz="14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08408" y="2188096"/>
            <a:ext cx="1836000" cy="3522176"/>
            <a:chOff x="6408408" y="2188096"/>
            <a:chExt cx="1836000" cy="3522176"/>
          </a:xfrm>
        </p:grpSpPr>
        <p:cxnSp>
          <p:nvCxnSpPr>
            <p:cNvPr id="51" name="Connecteur en angle 45"/>
            <p:cNvCxnSpPr/>
            <p:nvPr>
              <p:custDataLst>
                <p:tags r:id="rId5"/>
              </p:custDataLst>
            </p:nvPr>
          </p:nvCxnSpPr>
          <p:spPr>
            <a:xfrm>
              <a:off x="7326408" y="2509666"/>
              <a:ext cx="0" cy="1760743"/>
            </a:xfrm>
            <a:prstGeom prst="straightConnector1">
              <a:avLst/>
            </a:prstGeom>
            <a:ln w="19050"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Freeform 3"/>
            <p:cNvSpPr>
              <a:spLocks/>
            </p:cNvSpPr>
            <p:nvPr/>
          </p:nvSpPr>
          <p:spPr bwMode="auto">
            <a:xfrm>
              <a:off x="6408408" y="4682811"/>
              <a:ext cx="1836000" cy="1027461"/>
            </a:xfrm>
            <a:custGeom>
              <a:avLst/>
              <a:gdLst>
                <a:gd name="T0" fmla="*/ 2147483647 w 365"/>
                <a:gd name="T1" fmla="*/ 0 h 187"/>
                <a:gd name="T2" fmla="*/ 2147483647 w 365"/>
                <a:gd name="T3" fmla="*/ 2147483647 h 187"/>
                <a:gd name="T4" fmla="*/ 2147483647 w 365"/>
                <a:gd name="T5" fmla="*/ 2147483647 h 187"/>
                <a:gd name="T6" fmla="*/ 2147483647 w 365"/>
                <a:gd name="T7" fmla="*/ 2147483647 h 187"/>
                <a:gd name="T8" fmla="*/ 0 w 365"/>
                <a:gd name="T9" fmla="*/ 2147483647 h 187"/>
                <a:gd name="T10" fmla="*/ 0 w 365"/>
                <a:gd name="T11" fmla="*/ 0 h 187"/>
                <a:gd name="T12" fmla="*/ 2147483647 w 365"/>
                <a:gd name="T13" fmla="*/ 0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187"/>
                <a:gd name="T23" fmla="*/ 365 w 365"/>
                <a:gd name="T24" fmla="*/ 187 h 1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187">
                  <a:moveTo>
                    <a:pt x="365" y="0"/>
                  </a:moveTo>
                  <a:lnTo>
                    <a:pt x="365" y="177"/>
                  </a:lnTo>
                  <a:cubicBezTo>
                    <a:pt x="365" y="182"/>
                    <a:pt x="360" y="187"/>
                    <a:pt x="355" y="187"/>
                  </a:cubicBezTo>
                  <a:lnTo>
                    <a:pt x="10" y="187"/>
                  </a:lnTo>
                  <a:cubicBezTo>
                    <a:pt x="5" y="187"/>
                    <a:pt x="0" y="182"/>
                    <a:pt x="0" y="177"/>
                  </a:cubicBezTo>
                  <a:lnTo>
                    <a:pt x="0" y="0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bg1"/>
            </a:solidFill>
            <a:ln w="317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575756"/>
                  </a:solidFill>
                </a:rPr>
                <a:t>Application of the ascending-clock auction </a:t>
              </a:r>
              <a:r>
                <a:rPr lang="en-GB" sz="1200" dirty="0" smtClean="0">
                  <a:solidFill>
                    <a:srgbClr val="575756"/>
                  </a:solidFill>
                </a:rPr>
                <a:t>algorithm</a:t>
              </a:r>
              <a:endParaRPr lang="en-GB" sz="1200" dirty="0">
                <a:solidFill>
                  <a:srgbClr val="575756"/>
                </a:solidFill>
              </a:endParaRPr>
            </a:p>
          </p:txBody>
        </p:sp>
        <p:sp>
          <p:nvSpPr>
            <p:cNvPr id="56" name="Auf der gleichen Seite des Rechtecks liegende Ecken abrunden 35"/>
            <p:cNvSpPr>
              <a:spLocks/>
            </p:cNvSpPr>
            <p:nvPr/>
          </p:nvSpPr>
          <p:spPr bwMode="auto">
            <a:xfrm>
              <a:off x="6408408" y="4258545"/>
              <a:ext cx="1836000" cy="453500"/>
            </a:xfrm>
            <a:custGeom>
              <a:avLst/>
              <a:gdLst>
                <a:gd name="T0" fmla="*/ 0 w 3587750"/>
                <a:gd name="T1" fmla="*/ 0 h 508000"/>
                <a:gd name="T2" fmla="*/ 0 w 3587750"/>
                <a:gd name="T3" fmla="*/ 0 h 508000"/>
                <a:gd name="T4" fmla="*/ 0 w 3587750"/>
                <a:gd name="T5" fmla="*/ 0 h 508000"/>
                <a:gd name="T6" fmla="*/ 0 w 3587750"/>
                <a:gd name="T7" fmla="*/ 0 h 508000"/>
                <a:gd name="T8" fmla="*/ 0 w 3587750"/>
                <a:gd name="T9" fmla="*/ 0 h 508000"/>
                <a:gd name="T10" fmla="*/ 0 w 3587750"/>
                <a:gd name="T11" fmla="*/ 0 h 508000"/>
                <a:gd name="T12" fmla="*/ 0 w 3587750"/>
                <a:gd name="T13" fmla="*/ 0 h 508000"/>
                <a:gd name="T14" fmla="*/ 0 w 3587750"/>
                <a:gd name="T15" fmla="*/ 0 h 508000"/>
                <a:gd name="T16" fmla="*/ 0 w 3587750"/>
                <a:gd name="T17" fmla="*/ 0 h 508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87750"/>
                <a:gd name="T28" fmla="*/ 0 h 508000"/>
                <a:gd name="T29" fmla="*/ 3587750 w 3587750"/>
                <a:gd name="T30" fmla="*/ 508000 h 508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87750" h="508000">
                  <a:moveTo>
                    <a:pt x="84668" y="0"/>
                  </a:moveTo>
                  <a:lnTo>
                    <a:pt x="3503082" y="0"/>
                  </a:lnTo>
                  <a:cubicBezTo>
                    <a:pt x="3549843" y="0"/>
                    <a:pt x="3587750" y="37907"/>
                    <a:pt x="3587750" y="84668"/>
                  </a:cubicBezTo>
                  <a:lnTo>
                    <a:pt x="3587750" y="508000"/>
                  </a:lnTo>
                  <a:lnTo>
                    <a:pt x="0" y="508000"/>
                  </a:lnTo>
                  <a:lnTo>
                    <a:pt x="0" y="84668"/>
                  </a:lnTo>
                  <a:cubicBezTo>
                    <a:pt x="0" y="37907"/>
                    <a:pt x="37907" y="0"/>
                    <a:pt x="84668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 smtClean="0">
                  <a:solidFill>
                    <a:srgbClr val="FFFFFF"/>
                  </a:solidFill>
                  <a:latin typeface="Arial" charset="0"/>
                  <a:ea typeface="Arial Unicode MS" pitchFamily="34" charset="-128"/>
                  <a:cs typeface="Arial" charset="0"/>
                </a:rPr>
                <a:t>First yearly auctions</a:t>
              </a:r>
              <a:endParaRPr lang="en-GB" sz="1200" b="1" dirty="0">
                <a:solidFill>
                  <a:srgbClr val="FFFFFF"/>
                </a:solidFill>
                <a:latin typeface="Arial" charset="0"/>
                <a:ea typeface="Arial Unicode MS" pitchFamily="34" charset="-128"/>
                <a:cs typeface="Arial" charset="0"/>
              </a:endParaRPr>
            </a:p>
          </p:txBody>
        </p:sp>
        <p:sp>
          <p:nvSpPr>
            <p:cNvPr id="57" name="Text Box 6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631103" y="2188096"/>
              <a:ext cx="139061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/>
              <a:r>
                <a:rPr lang="en-GB" sz="1400" b="1" dirty="0" smtClean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6 May 2013</a:t>
              </a:r>
              <a:endParaRPr lang="en-GB" sz="14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754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PRISMA has implemented </a:t>
            </a:r>
            <a:r>
              <a:rPr lang="en-GB" dirty="0"/>
              <a:t>almost all of the </a:t>
            </a:r>
            <a:r>
              <a:rPr lang="en-GB" dirty="0" smtClean="0"/>
              <a:t>NC </a:t>
            </a:r>
            <a:r>
              <a:rPr lang="en-GB" dirty="0"/>
              <a:t>CAM </a:t>
            </a:r>
            <a:r>
              <a:rPr lang="en-GB" dirty="0" smtClean="0"/>
              <a:t>requirements</a:t>
            </a:r>
            <a:r>
              <a:rPr lang="en-GB" dirty="0"/>
              <a:t>. Two years ahead of time.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44488" y="1430338"/>
            <a:ext cx="8369300" cy="4662958"/>
          </a:xfrm>
        </p:spPr>
        <p:txBody>
          <a:bodyPr/>
          <a:lstStyle/>
          <a:p>
            <a:r>
              <a:rPr lang="en-US" b="1" dirty="0">
                <a:solidFill>
                  <a:srgbClr val="00888A"/>
                </a:solidFill>
              </a:rPr>
              <a:t>Capacity products</a:t>
            </a:r>
          </a:p>
          <a:p>
            <a:pPr lvl="1"/>
            <a:r>
              <a:rPr lang="en-US" dirty="0"/>
              <a:t>Bundled products between hubs</a:t>
            </a:r>
          </a:p>
          <a:p>
            <a:pPr lvl="1"/>
            <a:r>
              <a:rPr lang="en-US" dirty="0"/>
              <a:t>Unbundled products</a:t>
            </a:r>
          </a:p>
          <a:p>
            <a:pPr lvl="1"/>
            <a:r>
              <a:rPr lang="en-US" dirty="0"/>
              <a:t>Products as defined in the </a:t>
            </a:r>
            <a:r>
              <a:rPr lang="en-US" dirty="0" smtClean="0"/>
              <a:t>CAM Network code</a:t>
            </a:r>
            <a:endParaRPr lang="en-US" dirty="0"/>
          </a:p>
          <a:p>
            <a:pPr lvl="1"/>
            <a:r>
              <a:rPr lang="en-US" dirty="0"/>
              <a:t>Firm &amp; Interruptible</a:t>
            </a:r>
          </a:p>
          <a:p>
            <a:pPr lvl="1"/>
            <a:endParaRPr lang="en-US" dirty="0"/>
          </a:p>
          <a:p>
            <a:r>
              <a:rPr lang="en-US" dirty="0"/>
              <a:t>All products available on one platform: </a:t>
            </a:r>
            <a:br>
              <a:rPr lang="en-US" dirty="0"/>
            </a:br>
            <a:r>
              <a:rPr lang="en-US" sz="1800" b="1" dirty="0" smtClean="0">
                <a:solidFill>
                  <a:srgbClr val="00888A"/>
                </a:solidFill>
              </a:rPr>
              <a:t>PRISMA </a:t>
            </a:r>
            <a:r>
              <a:rPr lang="en-US" sz="1800" b="1" dirty="0">
                <a:solidFill>
                  <a:srgbClr val="00888A"/>
                </a:solidFill>
              </a:rPr>
              <a:t>European Capacity Platform</a:t>
            </a:r>
          </a:p>
          <a:p>
            <a:endParaRPr lang="en-US" b="1" dirty="0" smtClean="0">
              <a:solidFill>
                <a:srgbClr val="00888A"/>
              </a:solidFill>
            </a:endParaRPr>
          </a:p>
          <a:p>
            <a:r>
              <a:rPr lang="en-US" b="1" dirty="0" smtClean="0">
                <a:solidFill>
                  <a:srgbClr val="00888A"/>
                </a:solidFill>
              </a:rPr>
              <a:t>Allocation </a:t>
            </a:r>
            <a:r>
              <a:rPr lang="en-US" b="1" dirty="0" smtClean="0">
                <a:solidFill>
                  <a:schemeClr val="tx1"/>
                </a:solidFill>
              </a:rPr>
              <a:t>– </a:t>
            </a:r>
            <a:r>
              <a:rPr lang="en-US" dirty="0" smtClean="0"/>
              <a:t>Auction mechanisms </a:t>
            </a:r>
            <a:r>
              <a:rPr lang="en-US" dirty="0"/>
              <a:t>as </a:t>
            </a:r>
            <a:r>
              <a:rPr lang="en-US" dirty="0" smtClean="0"/>
              <a:t>described </a:t>
            </a:r>
            <a:r>
              <a:rPr lang="en-US" dirty="0"/>
              <a:t>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NC CAM</a:t>
            </a:r>
            <a:endParaRPr lang="en-US" dirty="0"/>
          </a:p>
          <a:p>
            <a:pPr lvl="2"/>
            <a:r>
              <a:rPr lang="en-US" dirty="0"/>
              <a:t>Uniform price </a:t>
            </a:r>
            <a:r>
              <a:rPr lang="en-US" dirty="0" smtClean="0"/>
              <a:t>auction: </a:t>
            </a:r>
            <a:r>
              <a:rPr lang="en-US" dirty="0"/>
              <a:t>day-ahead products</a:t>
            </a:r>
          </a:p>
          <a:p>
            <a:pPr lvl="2"/>
            <a:r>
              <a:rPr lang="en-US" dirty="0"/>
              <a:t>Ascending clock </a:t>
            </a:r>
            <a:r>
              <a:rPr lang="en-US" dirty="0" smtClean="0"/>
              <a:t>algorithm: </a:t>
            </a:r>
            <a:r>
              <a:rPr lang="en-US" dirty="0"/>
              <a:t>monthly, quarterly and yearly </a:t>
            </a:r>
            <a:r>
              <a:rPr lang="en-US" dirty="0" smtClean="0"/>
              <a:t>products</a:t>
            </a:r>
          </a:p>
          <a:p>
            <a:pPr lvl="2"/>
            <a:endParaRPr lang="en-US" dirty="0"/>
          </a:p>
          <a:p>
            <a:pPr marL="342900" lvl="1" indent="-342900">
              <a:buFont typeface="Wingdings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platform can also handle regional specificities, ensuring that European TSOs comply with their national regulation until NC CAM comes into force.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1705258"/>
            <a:ext cx="3105112" cy="186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889549" y="1340768"/>
            <a:ext cx="25598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u="sng" dirty="0" smtClean="0">
                <a:solidFill>
                  <a:srgbClr val="00888A"/>
                </a:solidFill>
                <a:latin typeface="Helvetica"/>
                <a:cs typeface="Helvetica"/>
              </a:rPr>
              <a:t>www.prisma-capacity.eu</a:t>
            </a:r>
          </a:p>
        </p:txBody>
      </p:sp>
    </p:spTree>
    <p:extLst>
      <p:ext uri="{BB962C8B-B14F-4D97-AF65-F5344CB8AC3E}">
        <p14:creationId xmlns:p14="http://schemas.microsoft.com/office/powerpoint/2010/main" xmlns="" val="85332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spAutoFit/>
          </a:bodyPr>
          <a:lstStyle/>
          <a:p>
            <a:pPr marL="0" indent="0"/>
            <a:r>
              <a:rPr lang="en-GB" dirty="0" smtClean="0"/>
              <a:t>Beyond the future European requirements, PRISMA also provides additional services to TSOs and </a:t>
            </a:r>
            <a:r>
              <a:rPr lang="en-GB" dirty="0"/>
              <a:t>S</a:t>
            </a:r>
            <a:r>
              <a:rPr lang="en-GB" dirty="0" smtClean="0"/>
              <a:t>hippers…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44488" y="1430338"/>
            <a:ext cx="6243736" cy="4230910"/>
          </a:xfrm>
        </p:spPr>
        <p:txBody>
          <a:bodyPr/>
          <a:lstStyle/>
          <a:p>
            <a:pPr marL="361950" indent="-361950" fontAlgn="ctr">
              <a:lnSpc>
                <a:spcPct val="130000"/>
              </a:lnSpc>
              <a:spcBef>
                <a:spcPts val="320"/>
              </a:spcBef>
              <a:buFont typeface="Wingdings" pitchFamily="2" charset="2"/>
              <a:buChar char="ü"/>
            </a:pPr>
            <a:r>
              <a:rPr lang="en-GB" dirty="0"/>
              <a:t>Centralised shipper and user registration on the platform</a:t>
            </a:r>
            <a:endParaRPr lang="de-DE" dirty="0"/>
          </a:p>
          <a:p>
            <a:pPr marL="361950" indent="-361950">
              <a:lnSpc>
                <a:spcPct val="130000"/>
              </a:lnSpc>
              <a:spcBef>
                <a:spcPts val="320"/>
              </a:spcBef>
              <a:buFont typeface="Wingdings" pitchFamily="2" charset="2"/>
              <a:buChar char="ü"/>
            </a:pPr>
            <a:r>
              <a:rPr lang="en-GB" dirty="0"/>
              <a:t>First-come-first-served booking at domestic points</a:t>
            </a:r>
            <a:endParaRPr lang="de-DE" dirty="0"/>
          </a:p>
          <a:p>
            <a:pPr marL="361950" indent="-361950">
              <a:lnSpc>
                <a:spcPct val="130000"/>
              </a:lnSpc>
              <a:spcBef>
                <a:spcPts val="320"/>
              </a:spcBef>
              <a:buFont typeface="Wingdings" pitchFamily="2" charset="2"/>
              <a:buChar char="ü"/>
            </a:pPr>
            <a:r>
              <a:rPr lang="en-GB" dirty="0"/>
              <a:t>Surrender of capacity</a:t>
            </a:r>
            <a:endParaRPr lang="de-DE" dirty="0"/>
          </a:p>
          <a:p>
            <a:pPr marL="361950" indent="-361950">
              <a:lnSpc>
                <a:spcPct val="130000"/>
              </a:lnSpc>
              <a:spcBef>
                <a:spcPts val="320"/>
              </a:spcBef>
              <a:buFont typeface="Wingdings" pitchFamily="2" charset="2"/>
              <a:buChar char="ü"/>
            </a:pPr>
            <a:r>
              <a:rPr lang="en-GB" dirty="0"/>
              <a:t>Conversion of interruptible into firm capacity</a:t>
            </a:r>
            <a:endParaRPr lang="de-DE" dirty="0"/>
          </a:p>
          <a:p>
            <a:pPr marL="361950" indent="-361950">
              <a:lnSpc>
                <a:spcPct val="130000"/>
              </a:lnSpc>
              <a:spcBef>
                <a:spcPts val="320"/>
              </a:spcBef>
              <a:buFont typeface="Wingdings" pitchFamily="2" charset="2"/>
              <a:buChar char="ü"/>
            </a:pPr>
            <a:r>
              <a:rPr lang="en-GB" dirty="0"/>
              <a:t>Multiple kinds of firm capacity, multiple interruptible levels</a:t>
            </a:r>
            <a:endParaRPr lang="de-DE" dirty="0"/>
          </a:p>
          <a:p>
            <a:pPr marL="361950" indent="-361950">
              <a:lnSpc>
                <a:spcPct val="130000"/>
              </a:lnSpc>
              <a:spcBef>
                <a:spcPts val="320"/>
              </a:spcBef>
              <a:buFont typeface="Wingdings" pitchFamily="2" charset="2"/>
              <a:buChar char="ü"/>
            </a:pPr>
            <a:r>
              <a:rPr lang="en-GB" dirty="0"/>
              <a:t>Competing capacity</a:t>
            </a:r>
            <a:endParaRPr lang="de-DE" dirty="0"/>
          </a:p>
          <a:p>
            <a:pPr marL="361950" indent="-361950">
              <a:lnSpc>
                <a:spcPct val="130000"/>
              </a:lnSpc>
              <a:spcBef>
                <a:spcPts val="320"/>
              </a:spcBef>
              <a:buFont typeface="Wingdings" pitchFamily="2" charset="2"/>
              <a:buChar char="ü"/>
            </a:pPr>
            <a:r>
              <a:rPr lang="en-GB" dirty="0"/>
              <a:t>1:n bundling</a:t>
            </a:r>
            <a:endParaRPr lang="de-DE" dirty="0"/>
          </a:p>
          <a:p>
            <a:pPr marL="361950" indent="-361950">
              <a:lnSpc>
                <a:spcPct val="130000"/>
              </a:lnSpc>
              <a:spcBef>
                <a:spcPts val="320"/>
              </a:spcBef>
              <a:buFont typeface="Wingdings" pitchFamily="2" charset="2"/>
              <a:buChar char="ü"/>
            </a:pPr>
            <a:r>
              <a:rPr lang="en-GB" dirty="0"/>
              <a:t>Credit limit check</a:t>
            </a:r>
            <a:endParaRPr lang="de-DE" dirty="0"/>
          </a:p>
          <a:p>
            <a:pPr marL="361950" indent="-361950">
              <a:lnSpc>
                <a:spcPct val="130000"/>
              </a:lnSpc>
              <a:spcBef>
                <a:spcPts val="320"/>
              </a:spcBef>
              <a:buFont typeface="Wingdings" pitchFamily="2" charset="2"/>
              <a:buChar char="ü"/>
            </a:pPr>
            <a:r>
              <a:rPr lang="en-GB" dirty="0"/>
              <a:t>Booking assignment to balancing groups and portfolios</a:t>
            </a:r>
            <a:endParaRPr lang="de-DE" dirty="0"/>
          </a:p>
          <a:p>
            <a:pPr marL="361950" indent="-361950" fontAlgn="ctr">
              <a:lnSpc>
                <a:spcPct val="130000"/>
              </a:lnSpc>
              <a:spcBef>
                <a:spcPts val="320"/>
              </a:spcBef>
              <a:buFont typeface="Wingdings" pitchFamily="2" charset="2"/>
              <a:buChar char="ü"/>
            </a:pPr>
            <a:r>
              <a:rPr lang="en-GB" dirty="0"/>
              <a:t>Automated interface to deal capturing systems of shippers</a:t>
            </a:r>
            <a:endParaRPr lang="de-DE" dirty="0"/>
          </a:p>
          <a:p>
            <a:pPr marL="361950" indent="-361950" fontAlgn="ctr">
              <a:lnSpc>
                <a:spcPct val="130000"/>
              </a:lnSpc>
              <a:spcBef>
                <a:spcPts val="320"/>
              </a:spcBef>
              <a:buFont typeface="Wingdings" pitchFamily="2" charset="2"/>
              <a:buChar char="ü"/>
            </a:pPr>
            <a:r>
              <a:rPr lang="en-GB" dirty="0"/>
              <a:t>Comfort functions for automated </a:t>
            </a:r>
            <a:r>
              <a:rPr lang="en-GB" dirty="0" smtClean="0"/>
              <a:t>bidding</a:t>
            </a:r>
            <a:endParaRPr lang="de-DE" dirty="0"/>
          </a:p>
        </p:txBody>
      </p:sp>
      <p:sp>
        <p:nvSpPr>
          <p:cNvPr id="7" name="Rectangle 6"/>
          <p:cNvSpPr/>
          <p:nvPr/>
        </p:nvSpPr>
        <p:spPr>
          <a:xfrm>
            <a:off x="438225" y="5661248"/>
            <a:ext cx="8267551" cy="79208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/>
              <a:t>With </a:t>
            </a:r>
            <a:r>
              <a:rPr lang="en-US" sz="1600" b="1" dirty="0" smtClean="0"/>
              <a:t>a high number </a:t>
            </a:r>
            <a:r>
              <a:rPr lang="en-US" sz="1600" b="1" dirty="0"/>
              <a:t>o</a:t>
            </a:r>
            <a:r>
              <a:rPr lang="en-US" sz="1600" b="1" dirty="0" smtClean="0"/>
              <a:t>f </a:t>
            </a:r>
            <a:r>
              <a:rPr lang="en-US" sz="1600" b="1" dirty="0"/>
              <a:t>state-of-the-art </a:t>
            </a:r>
            <a:r>
              <a:rPr lang="en-US" sz="1600" b="1" dirty="0" smtClean="0"/>
              <a:t>functionalities, the PRISMA platform provides an </a:t>
            </a:r>
            <a:r>
              <a:rPr lang="en-US" sz="1600" b="1" dirty="0" smtClean="0">
                <a:solidFill>
                  <a:schemeClr val="bg1"/>
                </a:solidFill>
              </a:rPr>
              <a:t>advanced </a:t>
            </a:r>
            <a:r>
              <a:rPr lang="en-US" sz="1600" b="1" dirty="0" smtClean="0"/>
              <a:t>way to </a:t>
            </a:r>
            <a:r>
              <a:rPr lang="en-GB" sz="1600" b="1" dirty="0" smtClean="0"/>
              <a:t>fulfil</a:t>
            </a:r>
            <a:r>
              <a:rPr lang="en-US" sz="1600" b="1" dirty="0" smtClean="0"/>
              <a:t> the EU requirements.</a:t>
            </a:r>
            <a:endParaRPr lang="en-US" sz="1600" b="1" dirty="0"/>
          </a:p>
        </p:txBody>
      </p:sp>
      <p:pic>
        <p:nvPicPr>
          <p:cNvPr id="6" name="Picture 2" descr="http://groupdocs.com/images/viewer/Additional-features-Document-comparison-and-questionnair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789"/>
          <a:stretch/>
        </p:blipFill>
        <p:spPr bwMode="auto">
          <a:xfrm>
            <a:off x="5846762" y="1438646"/>
            <a:ext cx="304076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253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PRISMA </a:t>
            </a:r>
            <a:r>
              <a:rPr lang="en-GB" dirty="0" smtClean="0">
                <a:solidFill>
                  <a:schemeClr val="accent1"/>
                </a:solidFill>
              </a:rPr>
              <a:t>has already reached significant acceptance and utilization in the market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  <p:custDataLst>
              <p:tags r:id="rId1"/>
            </p:custDataLst>
          </p:nvPr>
        </p:nvSpPr>
        <p:spPr>
          <a:xfrm>
            <a:off x="2555776" y="1484792"/>
            <a:ext cx="6158012" cy="396044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GB" sz="1800" dirty="0">
                <a:solidFill>
                  <a:schemeClr val="accent3"/>
                </a:solidFill>
              </a:rPr>
              <a:t>297 shippers with </a:t>
            </a:r>
            <a:r>
              <a:rPr lang="en-GB" sz="1800" dirty="0" smtClean="0">
                <a:solidFill>
                  <a:schemeClr val="accent3"/>
                </a:solidFill>
              </a:rPr>
              <a:t>more than 900 users </a:t>
            </a:r>
            <a:r>
              <a:rPr lang="en-GB" sz="1800" dirty="0"/>
              <a:t>are using the platform to </a:t>
            </a:r>
            <a:r>
              <a:rPr lang="en-GB" sz="1800" dirty="0">
                <a:solidFill>
                  <a:schemeClr val="tx1"/>
                </a:solidFill>
              </a:rPr>
              <a:t>book transport capacity across </a:t>
            </a:r>
            <a:r>
              <a:rPr lang="en-GB" sz="1800" dirty="0" smtClean="0">
                <a:solidFill>
                  <a:schemeClr val="tx1"/>
                </a:solidFill>
              </a:rPr>
              <a:t>European borders.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GB" sz="1800" dirty="0" smtClean="0">
                <a:solidFill>
                  <a:schemeClr val="tx1"/>
                </a:solidFill>
              </a:rPr>
              <a:t>More than </a:t>
            </a:r>
            <a:r>
              <a:rPr lang="en-GB" sz="1800" dirty="0" smtClean="0">
                <a:solidFill>
                  <a:schemeClr val="accent3"/>
                </a:solidFill>
              </a:rPr>
              <a:t>28,000 auctions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have taken place since the platform start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GB" sz="1800" dirty="0" smtClean="0">
                <a:solidFill>
                  <a:schemeClr val="tx1"/>
                </a:solidFill>
              </a:rPr>
              <a:t>PRISMA held a public consultation on the </a:t>
            </a:r>
            <a:r>
              <a:rPr lang="en-GB" sz="1800" dirty="0" smtClean="0">
                <a:solidFill>
                  <a:srgbClr val="00888A"/>
                </a:solidFill>
              </a:rPr>
              <a:t>platform functionalities and new GT&amp;Cs</a:t>
            </a:r>
            <a:r>
              <a:rPr lang="en-GB" sz="1800" dirty="0" smtClean="0">
                <a:solidFill>
                  <a:schemeClr val="tx1"/>
                </a:solidFill>
              </a:rPr>
              <a:t>. The public consultation ended on 16 September 2013 and an evaluation is currently being prepared.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225" y="1484784"/>
            <a:ext cx="1620000" cy="823728"/>
          </a:xfrm>
          <a:prstGeom prst="roundRect">
            <a:avLst>
              <a:gd name="adj" fmla="val 1299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:\Alle\PRISMA\04_Communication\04_Company Pictures\2013\2013-02 EUropean Gas Conference Aw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225" y="3972576"/>
            <a:ext cx="1620000" cy="1078156"/>
          </a:xfrm>
          <a:prstGeom prst="roundRect">
            <a:avLst>
              <a:gd name="adj" fmla="val 1058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77" b="15636"/>
          <a:stretch/>
        </p:blipFill>
        <p:spPr bwMode="auto">
          <a:xfrm>
            <a:off x="438225" y="2563937"/>
            <a:ext cx="1620000" cy="1153214"/>
          </a:xfrm>
          <a:prstGeom prst="roundRect">
            <a:avLst>
              <a:gd name="adj" fmla="val 1111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30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80" name="Object 60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8676" name="think-cell Slide" r:id="rId6" imgW="360" imgH="360" progId="">
              <p:embed/>
            </p:oleObj>
          </a:graphicData>
        </a:graphic>
      </p:graphicFrame>
      <p:sp>
        <p:nvSpPr>
          <p:cNvPr id="30781" name="Content Placeholder 1"/>
          <p:cNvSpPr>
            <a:spLocks noGrp="1"/>
          </p:cNvSpPr>
          <p:nvPr>
            <p:ph sz="quarter" idx="12"/>
            <p:custDataLst>
              <p:tags r:id="rId2"/>
            </p:custDataLst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dirty="0" smtClean="0"/>
              <a:t>Since PRISMA’s start, platform operations have been secure &amp; stable with a large number of auctions taking place…</a:t>
            </a:r>
            <a:endParaRPr lang="en-GB" dirty="0"/>
          </a:p>
        </p:txBody>
      </p:sp>
      <p:grpSp>
        <p:nvGrpSpPr>
          <p:cNvPr id="55" name="Group 152" descr="© INSCALE GmbH, 18.06.2010"/>
          <p:cNvGrpSpPr>
            <a:grpSpLocks/>
          </p:cNvGrpSpPr>
          <p:nvPr/>
        </p:nvGrpSpPr>
        <p:grpSpPr bwMode="auto">
          <a:xfrm>
            <a:off x="4295399" y="1148489"/>
            <a:ext cx="4824536" cy="5400600"/>
            <a:chOff x="1516" y="227"/>
            <a:chExt cx="2864" cy="3357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56" name="Freeform 3" descr="© INSCALE GmbH, 18.06.2010"/>
            <p:cNvSpPr>
              <a:spLocks/>
            </p:cNvSpPr>
            <p:nvPr/>
          </p:nvSpPr>
          <p:spPr bwMode="auto">
            <a:xfrm>
              <a:off x="2707" y="2461"/>
              <a:ext cx="301" cy="187"/>
            </a:xfrm>
            <a:custGeom>
              <a:avLst/>
              <a:gdLst>
                <a:gd name="T0" fmla="*/ 301 w 208"/>
                <a:gd name="T1" fmla="*/ 86 h 129"/>
                <a:gd name="T2" fmla="*/ 281 w 208"/>
                <a:gd name="T3" fmla="*/ 91 h 129"/>
                <a:gd name="T4" fmla="*/ 259 w 208"/>
                <a:gd name="T5" fmla="*/ 86 h 129"/>
                <a:gd name="T6" fmla="*/ 237 w 208"/>
                <a:gd name="T7" fmla="*/ 71 h 129"/>
                <a:gd name="T8" fmla="*/ 234 w 208"/>
                <a:gd name="T9" fmla="*/ 57 h 129"/>
                <a:gd name="T10" fmla="*/ 249 w 208"/>
                <a:gd name="T11" fmla="*/ 26 h 129"/>
                <a:gd name="T12" fmla="*/ 214 w 208"/>
                <a:gd name="T13" fmla="*/ 13 h 129"/>
                <a:gd name="T14" fmla="*/ 195 w 208"/>
                <a:gd name="T15" fmla="*/ 6 h 129"/>
                <a:gd name="T16" fmla="*/ 185 w 208"/>
                <a:gd name="T17" fmla="*/ 3 h 129"/>
                <a:gd name="T18" fmla="*/ 171 w 208"/>
                <a:gd name="T19" fmla="*/ 12 h 129"/>
                <a:gd name="T20" fmla="*/ 181 w 208"/>
                <a:gd name="T21" fmla="*/ 20 h 129"/>
                <a:gd name="T22" fmla="*/ 162 w 208"/>
                <a:gd name="T23" fmla="*/ 19 h 129"/>
                <a:gd name="T24" fmla="*/ 120 w 208"/>
                <a:gd name="T25" fmla="*/ 22 h 129"/>
                <a:gd name="T26" fmla="*/ 117 w 208"/>
                <a:gd name="T27" fmla="*/ 19 h 129"/>
                <a:gd name="T28" fmla="*/ 106 w 208"/>
                <a:gd name="T29" fmla="*/ 23 h 129"/>
                <a:gd name="T30" fmla="*/ 88 w 208"/>
                <a:gd name="T31" fmla="*/ 35 h 129"/>
                <a:gd name="T32" fmla="*/ 67 w 208"/>
                <a:gd name="T33" fmla="*/ 39 h 129"/>
                <a:gd name="T34" fmla="*/ 51 w 208"/>
                <a:gd name="T35" fmla="*/ 68 h 129"/>
                <a:gd name="T36" fmla="*/ 35 w 208"/>
                <a:gd name="T37" fmla="*/ 93 h 129"/>
                <a:gd name="T38" fmla="*/ 13 w 208"/>
                <a:gd name="T39" fmla="*/ 130 h 129"/>
                <a:gd name="T40" fmla="*/ 0 w 208"/>
                <a:gd name="T41" fmla="*/ 141 h 129"/>
                <a:gd name="T42" fmla="*/ 12 w 208"/>
                <a:gd name="T43" fmla="*/ 149 h 129"/>
                <a:gd name="T44" fmla="*/ 17 w 208"/>
                <a:gd name="T45" fmla="*/ 135 h 129"/>
                <a:gd name="T46" fmla="*/ 58 w 208"/>
                <a:gd name="T47" fmla="*/ 126 h 129"/>
                <a:gd name="T48" fmla="*/ 59 w 208"/>
                <a:gd name="T49" fmla="*/ 142 h 129"/>
                <a:gd name="T50" fmla="*/ 59 w 208"/>
                <a:gd name="T51" fmla="*/ 155 h 129"/>
                <a:gd name="T52" fmla="*/ 69 w 208"/>
                <a:gd name="T53" fmla="*/ 174 h 129"/>
                <a:gd name="T54" fmla="*/ 75 w 208"/>
                <a:gd name="T55" fmla="*/ 180 h 129"/>
                <a:gd name="T56" fmla="*/ 93 w 208"/>
                <a:gd name="T57" fmla="*/ 175 h 129"/>
                <a:gd name="T58" fmla="*/ 119 w 208"/>
                <a:gd name="T59" fmla="*/ 177 h 129"/>
                <a:gd name="T60" fmla="*/ 133 w 208"/>
                <a:gd name="T61" fmla="*/ 168 h 129"/>
                <a:gd name="T62" fmla="*/ 145 w 208"/>
                <a:gd name="T63" fmla="*/ 155 h 129"/>
                <a:gd name="T64" fmla="*/ 143 w 208"/>
                <a:gd name="T65" fmla="*/ 139 h 129"/>
                <a:gd name="T66" fmla="*/ 155 w 208"/>
                <a:gd name="T67" fmla="*/ 135 h 129"/>
                <a:gd name="T68" fmla="*/ 162 w 208"/>
                <a:gd name="T69" fmla="*/ 128 h 129"/>
                <a:gd name="T70" fmla="*/ 162 w 208"/>
                <a:gd name="T71" fmla="*/ 144 h 129"/>
                <a:gd name="T72" fmla="*/ 175 w 208"/>
                <a:gd name="T73" fmla="*/ 159 h 129"/>
                <a:gd name="T74" fmla="*/ 191 w 208"/>
                <a:gd name="T75" fmla="*/ 165 h 129"/>
                <a:gd name="T76" fmla="*/ 190 w 208"/>
                <a:gd name="T77" fmla="*/ 173 h 129"/>
                <a:gd name="T78" fmla="*/ 201 w 208"/>
                <a:gd name="T79" fmla="*/ 187 h 129"/>
                <a:gd name="T80" fmla="*/ 200 w 208"/>
                <a:gd name="T81" fmla="*/ 177 h 129"/>
                <a:gd name="T82" fmla="*/ 204 w 208"/>
                <a:gd name="T83" fmla="*/ 165 h 129"/>
                <a:gd name="T84" fmla="*/ 217 w 208"/>
                <a:gd name="T85" fmla="*/ 148 h 129"/>
                <a:gd name="T86" fmla="*/ 217 w 208"/>
                <a:gd name="T87" fmla="*/ 132 h 129"/>
                <a:gd name="T88" fmla="*/ 227 w 208"/>
                <a:gd name="T89" fmla="*/ 128 h 129"/>
                <a:gd name="T90" fmla="*/ 237 w 208"/>
                <a:gd name="T91" fmla="*/ 144 h 129"/>
                <a:gd name="T92" fmla="*/ 263 w 208"/>
                <a:gd name="T93" fmla="*/ 138 h 129"/>
                <a:gd name="T94" fmla="*/ 271 w 208"/>
                <a:gd name="T95" fmla="*/ 149 h 129"/>
                <a:gd name="T96" fmla="*/ 275 w 208"/>
                <a:gd name="T97" fmla="*/ 152 h 129"/>
                <a:gd name="T98" fmla="*/ 279 w 208"/>
                <a:gd name="T99" fmla="*/ 135 h 129"/>
                <a:gd name="T100" fmla="*/ 272 w 208"/>
                <a:gd name="T101" fmla="*/ 133 h 129"/>
                <a:gd name="T102" fmla="*/ 284 w 208"/>
                <a:gd name="T103" fmla="*/ 112 h 129"/>
                <a:gd name="T104" fmla="*/ 300 w 208"/>
                <a:gd name="T105" fmla="*/ 125 h 129"/>
                <a:gd name="T106" fmla="*/ 295 w 208"/>
                <a:gd name="T107" fmla="*/ 115 h 1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8" h="129">
                  <a:moveTo>
                    <a:pt x="204" y="79"/>
                  </a:moveTo>
                  <a:cubicBezTo>
                    <a:pt x="208" y="59"/>
                    <a:pt x="208" y="59"/>
                    <a:pt x="208" y="59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55"/>
                    <a:pt x="197" y="62"/>
                    <a:pt x="194" y="63"/>
                  </a:cubicBezTo>
                  <a:cubicBezTo>
                    <a:pt x="191" y="65"/>
                    <a:pt x="184" y="60"/>
                    <a:pt x="184" y="60"/>
                  </a:cubicBezTo>
                  <a:cubicBezTo>
                    <a:pt x="184" y="60"/>
                    <a:pt x="180" y="61"/>
                    <a:pt x="179" y="59"/>
                  </a:cubicBezTo>
                  <a:cubicBezTo>
                    <a:pt x="178" y="58"/>
                    <a:pt x="180" y="52"/>
                    <a:pt x="180" y="52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4" y="49"/>
                    <a:pt x="162" y="48"/>
                    <a:pt x="160" y="46"/>
                  </a:cubicBezTo>
                  <a:cubicBezTo>
                    <a:pt x="158" y="43"/>
                    <a:pt x="162" y="39"/>
                    <a:pt x="162" y="39"/>
                  </a:cubicBezTo>
                  <a:cubicBezTo>
                    <a:pt x="162" y="39"/>
                    <a:pt x="172" y="29"/>
                    <a:pt x="172" y="26"/>
                  </a:cubicBezTo>
                  <a:cubicBezTo>
                    <a:pt x="172" y="18"/>
                    <a:pt x="172" y="18"/>
                    <a:pt x="172" y="18"/>
                  </a:cubicBezTo>
                  <a:cubicBezTo>
                    <a:pt x="165" y="17"/>
                    <a:pt x="165" y="14"/>
                    <a:pt x="158" y="12"/>
                  </a:cubicBezTo>
                  <a:cubicBezTo>
                    <a:pt x="155" y="11"/>
                    <a:pt x="151" y="10"/>
                    <a:pt x="148" y="9"/>
                  </a:cubicBezTo>
                  <a:cubicBezTo>
                    <a:pt x="145" y="8"/>
                    <a:pt x="141" y="11"/>
                    <a:pt x="140" y="11"/>
                  </a:cubicBezTo>
                  <a:cubicBezTo>
                    <a:pt x="138" y="10"/>
                    <a:pt x="137" y="7"/>
                    <a:pt x="135" y="4"/>
                  </a:cubicBezTo>
                  <a:cubicBezTo>
                    <a:pt x="135" y="5"/>
                    <a:pt x="135" y="8"/>
                    <a:pt x="134" y="9"/>
                  </a:cubicBezTo>
                  <a:cubicBezTo>
                    <a:pt x="132" y="5"/>
                    <a:pt x="131" y="0"/>
                    <a:pt x="128" y="2"/>
                  </a:cubicBezTo>
                  <a:cubicBezTo>
                    <a:pt x="127" y="0"/>
                    <a:pt x="125" y="1"/>
                    <a:pt x="125" y="1"/>
                  </a:cubicBezTo>
                  <a:cubicBezTo>
                    <a:pt x="123" y="2"/>
                    <a:pt x="117" y="4"/>
                    <a:pt x="118" y="8"/>
                  </a:cubicBezTo>
                  <a:cubicBezTo>
                    <a:pt x="118" y="11"/>
                    <a:pt x="120" y="9"/>
                    <a:pt x="122" y="10"/>
                  </a:cubicBezTo>
                  <a:cubicBezTo>
                    <a:pt x="123" y="11"/>
                    <a:pt x="132" y="9"/>
                    <a:pt x="125" y="14"/>
                  </a:cubicBezTo>
                  <a:cubicBezTo>
                    <a:pt x="124" y="11"/>
                    <a:pt x="122" y="12"/>
                    <a:pt x="122" y="15"/>
                  </a:cubicBezTo>
                  <a:cubicBezTo>
                    <a:pt x="116" y="17"/>
                    <a:pt x="115" y="13"/>
                    <a:pt x="112" y="13"/>
                  </a:cubicBezTo>
                  <a:cubicBezTo>
                    <a:pt x="107" y="12"/>
                    <a:pt x="105" y="18"/>
                    <a:pt x="101" y="16"/>
                  </a:cubicBezTo>
                  <a:cubicBezTo>
                    <a:pt x="91" y="12"/>
                    <a:pt x="86" y="18"/>
                    <a:pt x="83" y="15"/>
                  </a:cubicBezTo>
                  <a:cubicBezTo>
                    <a:pt x="83" y="14"/>
                    <a:pt x="84" y="14"/>
                    <a:pt x="85" y="14"/>
                  </a:cubicBezTo>
                  <a:cubicBezTo>
                    <a:pt x="84" y="14"/>
                    <a:pt x="82" y="13"/>
                    <a:pt x="81" y="13"/>
                  </a:cubicBezTo>
                  <a:cubicBezTo>
                    <a:pt x="80" y="12"/>
                    <a:pt x="80" y="12"/>
                    <a:pt x="80" y="11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65" y="24"/>
                    <a:pt x="61" y="24"/>
                  </a:cubicBezTo>
                  <a:cubicBezTo>
                    <a:pt x="57" y="23"/>
                    <a:pt x="58" y="16"/>
                    <a:pt x="52" y="16"/>
                  </a:cubicBezTo>
                  <a:cubicBezTo>
                    <a:pt x="48" y="15"/>
                    <a:pt x="46" y="27"/>
                    <a:pt x="46" y="27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39" y="44"/>
                    <a:pt x="35" y="47"/>
                  </a:cubicBezTo>
                  <a:cubicBezTo>
                    <a:pt x="32" y="50"/>
                    <a:pt x="28" y="49"/>
                    <a:pt x="25" y="51"/>
                  </a:cubicBezTo>
                  <a:cubicBezTo>
                    <a:pt x="23" y="52"/>
                    <a:pt x="26" y="58"/>
                    <a:pt x="24" y="64"/>
                  </a:cubicBezTo>
                  <a:cubicBezTo>
                    <a:pt x="22" y="70"/>
                    <a:pt x="11" y="73"/>
                    <a:pt x="7" y="79"/>
                  </a:cubicBezTo>
                  <a:cubicBezTo>
                    <a:pt x="2" y="87"/>
                    <a:pt x="9" y="90"/>
                    <a:pt x="9" y="90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6"/>
                    <a:pt x="12" y="95"/>
                    <a:pt x="12" y="93"/>
                  </a:cubicBezTo>
                  <a:cubicBezTo>
                    <a:pt x="12" y="90"/>
                    <a:pt x="17" y="84"/>
                    <a:pt x="26" y="83"/>
                  </a:cubicBezTo>
                  <a:cubicBezTo>
                    <a:pt x="34" y="82"/>
                    <a:pt x="40" y="87"/>
                    <a:pt x="40" y="87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42" y="94"/>
                    <a:pt x="41" y="98"/>
                  </a:cubicBezTo>
                  <a:cubicBezTo>
                    <a:pt x="40" y="103"/>
                    <a:pt x="37" y="107"/>
                    <a:pt x="37" y="107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2" y="110"/>
                    <a:pt x="48" y="112"/>
                    <a:pt x="48" y="120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8" y="123"/>
                    <a:pt x="50" y="124"/>
                    <a:pt x="52" y="124"/>
                  </a:cubicBezTo>
                  <a:cubicBezTo>
                    <a:pt x="57" y="123"/>
                    <a:pt x="57" y="120"/>
                    <a:pt x="58" y="120"/>
                  </a:cubicBezTo>
                  <a:cubicBezTo>
                    <a:pt x="60" y="121"/>
                    <a:pt x="61" y="122"/>
                    <a:pt x="64" y="121"/>
                  </a:cubicBezTo>
                  <a:cubicBezTo>
                    <a:pt x="67" y="121"/>
                    <a:pt x="68" y="116"/>
                    <a:pt x="71" y="116"/>
                  </a:cubicBezTo>
                  <a:cubicBezTo>
                    <a:pt x="72" y="116"/>
                    <a:pt x="79" y="122"/>
                    <a:pt x="82" y="122"/>
                  </a:cubicBezTo>
                  <a:cubicBezTo>
                    <a:pt x="86" y="122"/>
                    <a:pt x="85" y="118"/>
                    <a:pt x="86" y="118"/>
                  </a:cubicBezTo>
                  <a:cubicBezTo>
                    <a:pt x="88" y="118"/>
                    <a:pt x="91" y="118"/>
                    <a:pt x="92" y="116"/>
                  </a:cubicBezTo>
                  <a:cubicBezTo>
                    <a:pt x="93" y="115"/>
                    <a:pt x="92" y="112"/>
                    <a:pt x="94" y="111"/>
                  </a:cubicBezTo>
                  <a:cubicBezTo>
                    <a:pt x="97" y="110"/>
                    <a:pt x="100" y="107"/>
                    <a:pt x="100" y="107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6" y="90"/>
                    <a:pt x="110" y="96"/>
                    <a:pt x="112" y="99"/>
                  </a:cubicBezTo>
                  <a:cubicBezTo>
                    <a:pt x="114" y="103"/>
                    <a:pt x="118" y="104"/>
                    <a:pt x="118" y="105"/>
                  </a:cubicBezTo>
                  <a:cubicBezTo>
                    <a:pt x="118" y="106"/>
                    <a:pt x="117" y="108"/>
                    <a:pt x="121" y="110"/>
                  </a:cubicBezTo>
                  <a:cubicBezTo>
                    <a:pt x="124" y="112"/>
                    <a:pt x="129" y="111"/>
                    <a:pt x="129" y="111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29" y="116"/>
                    <a:pt x="129" y="116"/>
                    <a:pt x="129" y="116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9" y="129"/>
                    <a:pt x="139" y="129"/>
                    <a:pt x="139" y="129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41" y="114"/>
                    <a:pt x="141" y="114"/>
                    <a:pt x="141" y="114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8" y="107"/>
                    <a:pt x="150" y="102"/>
                  </a:cubicBezTo>
                  <a:cubicBezTo>
                    <a:pt x="153" y="96"/>
                    <a:pt x="153" y="93"/>
                    <a:pt x="153" y="93"/>
                  </a:cubicBezTo>
                  <a:cubicBezTo>
                    <a:pt x="150" y="91"/>
                    <a:pt x="150" y="91"/>
                    <a:pt x="150" y="91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0" y="86"/>
                    <a:pt x="159" y="96"/>
                    <a:pt x="164" y="99"/>
                  </a:cubicBezTo>
                  <a:cubicBezTo>
                    <a:pt x="170" y="102"/>
                    <a:pt x="173" y="97"/>
                    <a:pt x="173" y="97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98"/>
                    <a:pt x="190" y="98"/>
                    <a:pt x="190" y="98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8" y="92"/>
                    <a:pt x="182" y="88"/>
                    <a:pt x="188" y="82"/>
                  </a:cubicBezTo>
                  <a:cubicBezTo>
                    <a:pt x="194" y="76"/>
                    <a:pt x="196" y="77"/>
                    <a:pt x="196" y="77"/>
                  </a:cubicBezTo>
                  <a:cubicBezTo>
                    <a:pt x="197" y="83"/>
                    <a:pt x="197" y="83"/>
                    <a:pt x="197" y="83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79"/>
                    <a:pt x="207" y="79"/>
                    <a:pt x="207" y="79"/>
                  </a:cubicBezTo>
                  <a:lnTo>
                    <a:pt x="204" y="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4" descr="© INSCALE GmbH, 18.06.2010"/>
            <p:cNvSpPr>
              <a:spLocks noEditPoints="1"/>
            </p:cNvSpPr>
            <p:nvPr/>
          </p:nvSpPr>
          <p:spPr bwMode="auto">
            <a:xfrm>
              <a:off x="2582" y="1918"/>
              <a:ext cx="243" cy="255"/>
            </a:xfrm>
            <a:custGeom>
              <a:avLst/>
              <a:gdLst>
                <a:gd name="T0" fmla="*/ 223 w 168"/>
                <a:gd name="T1" fmla="*/ 7 h 177"/>
                <a:gd name="T2" fmla="*/ 189 w 168"/>
                <a:gd name="T3" fmla="*/ 14 h 177"/>
                <a:gd name="T4" fmla="*/ 139 w 168"/>
                <a:gd name="T5" fmla="*/ 49 h 177"/>
                <a:gd name="T6" fmla="*/ 152 w 168"/>
                <a:gd name="T7" fmla="*/ 65 h 177"/>
                <a:gd name="T8" fmla="*/ 150 w 168"/>
                <a:gd name="T9" fmla="*/ 79 h 177"/>
                <a:gd name="T10" fmla="*/ 146 w 168"/>
                <a:gd name="T11" fmla="*/ 82 h 177"/>
                <a:gd name="T12" fmla="*/ 120 w 168"/>
                <a:gd name="T13" fmla="*/ 105 h 177"/>
                <a:gd name="T14" fmla="*/ 143 w 168"/>
                <a:gd name="T15" fmla="*/ 104 h 177"/>
                <a:gd name="T16" fmla="*/ 158 w 168"/>
                <a:gd name="T17" fmla="*/ 104 h 177"/>
                <a:gd name="T18" fmla="*/ 110 w 168"/>
                <a:gd name="T19" fmla="*/ 102 h 177"/>
                <a:gd name="T20" fmla="*/ 119 w 168"/>
                <a:gd name="T21" fmla="*/ 92 h 177"/>
                <a:gd name="T22" fmla="*/ 122 w 168"/>
                <a:gd name="T23" fmla="*/ 63 h 177"/>
                <a:gd name="T24" fmla="*/ 97 w 168"/>
                <a:gd name="T25" fmla="*/ 46 h 177"/>
                <a:gd name="T26" fmla="*/ 68 w 168"/>
                <a:gd name="T27" fmla="*/ 146 h 177"/>
                <a:gd name="T28" fmla="*/ 48 w 168"/>
                <a:gd name="T29" fmla="*/ 135 h 177"/>
                <a:gd name="T30" fmla="*/ 88 w 168"/>
                <a:gd name="T31" fmla="*/ 157 h 177"/>
                <a:gd name="T32" fmla="*/ 69 w 168"/>
                <a:gd name="T33" fmla="*/ 163 h 177"/>
                <a:gd name="T34" fmla="*/ 58 w 168"/>
                <a:gd name="T35" fmla="*/ 171 h 177"/>
                <a:gd name="T36" fmla="*/ 46 w 168"/>
                <a:gd name="T37" fmla="*/ 171 h 177"/>
                <a:gd name="T38" fmla="*/ 58 w 168"/>
                <a:gd name="T39" fmla="*/ 182 h 177"/>
                <a:gd name="T40" fmla="*/ 27 w 168"/>
                <a:gd name="T41" fmla="*/ 174 h 177"/>
                <a:gd name="T42" fmla="*/ 14 w 168"/>
                <a:gd name="T43" fmla="*/ 179 h 177"/>
                <a:gd name="T44" fmla="*/ 38 w 168"/>
                <a:gd name="T45" fmla="*/ 183 h 177"/>
                <a:gd name="T46" fmla="*/ 48 w 168"/>
                <a:gd name="T47" fmla="*/ 194 h 177"/>
                <a:gd name="T48" fmla="*/ 33 w 168"/>
                <a:gd name="T49" fmla="*/ 192 h 177"/>
                <a:gd name="T50" fmla="*/ 3 w 168"/>
                <a:gd name="T51" fmla="*/ 186 h 177"/>
                <a:gd name="T52" fmla="*/ 10 w 168"/>
                <a:gd name="T53" fmla="*/ 200 h 177"/>
                <a:gd name="T54" fmla="*/ 32 w 168"/>
                <a:gd name="T55" fmla="*/ 206 h 177"/>
                <a:gd name="T56" fmla="*/ 67 w 168"/>
                <a:gd name="T57" fmla="*/ 194 h 177"/>
                <a:gd name="T58" fmla="*/ 78 w 168"/>
                <a:gd name="T59" fmla="*/ 189 h 177"/>
                <a:gd name="T60" fmla="*/ 97 w 168"/>
                <a:gd name="T61" fmla="*/ 193 h 177"/>
                <a:gd name="T62" fmla="*/ 110 w 168"/>
                <a:gd name="T63" fmla="*/ 199 h 177"/>
                <a:gd name="T64" fmla="*/ 133 w 168"/>
                <a:gd name="T65" fmla="*/ 209 h 177"/>
                <a:gd name="T66" fmla="*/ 143 w 168"/>
                <a:gd name="T67" fmla="*/ 229 h 177"/>
                <a:gd name="T68" fmla="*/ 135 w 168"/>
                <a:gd name="T69" fmla="*/ 245 h 177"/>
                <a:gd name="T70" fmla="*/ 159 w 168"/>
                <a:gd name="T71" fmla="*/ 252 h 177"/>
                <a:gd name="T72" fmla="*/ 153 w 168"/>
                <a:gd name="T73" fmla="*/ 232 h 177"/>
                <a:gd name="T74" fmla="*/ 171 w 168"/>
                <a:gd name="T75" fmla="*/ 215 h 177"/>
                <a:gd name="T76" fmla="*/ 172 w 168"/>
                <a:gd name="T77" fmla="*/ 179 h 177"/>
                <a:gd name="T78" fmla="*/ 174 w 168"/>
                <a:gd name="T79" fmla="*/ 153 h 177"/>
                <a:gd name="T80" fmla="*/ 189 w 168"/>
                <a:gd name="T81" fmla="*/ 150 h 177"/>
                <a:gd name="T82" fmla="*/ 217 w 168"/>
                <a:gd name="T83" fmla="*/ 127 h 177"/>
                <a:gd name="T84" fmla="*/ 213 w 168"/>
                <a:gd name="T85" fmla="*/ 84 h 177"/>
                <a:gd name="T86" fmla="*/ 240 w 168"/>
                <a:gd name="T87" fmla="*/ 42 h 177"/>
                <a:gd name="T88" fmla="*/ 110 w 168"/>
                <a:gd name="T89" fmla="*/ 24 h 177"/>
                <a:gd name="T90" fmla="*/ 101 w 168"/>
                <a:gd name="T91" fmla="*/ 42 h 177"/>
                <a:gd name="T92" fmla="*/ 39 w 168"/>
                <a:gd name="T93" fmla="*/ 166 h 177"/>
                <a:gd name="T94" fmla="*/ 45 w 168"/>
                <a:gd name="T95" fmla="*/ 161 h 177"/>
                <a:gd name="T96" fmla="*/ 32 w 168"/>
                <a:gd name="T97" fmla="*/ 158 h 177"/>
                <a:gd name="T98" fmla="*/ 35 w 168"/>
                <a:gd name="T99" fmla="*/ 167 h 177"/>
                <a:gd name="T100" fmla="*/ 26 w 168"/>
                <a:gd name="T101" fmla="*/ 170 h 177"/>
                <a:gd name="T102" fmla="*/ 46 w 168"/>
                <a:gd name="T103" fmla="*/ 153 h 177"/>
                <a:gd name="T104" fmla="*/ 65 w 168"/>
                <a:gd name="T105" fmla="*/ 161 h 177"/>
                <a:gd name="T106" fmla="*/ 39 w 168"/>
                <a:gd name="T107" fmla="*/ 151 h 177"/>
                <a:gd name="T108" fmla="*/ 119 w 168"/>
                <a:gd name="T109" fmla="*/ 19 h 177"/>
                <a:gd name="T110" fmla="*/ 143 w 168"/>
                <a:gd name="T111" fmla="*/ 10 h 177"/>
                <a:gd name="T112" fmla="*/ 142 w 168"/>
                <a:gd name="T113" fmla="*/ 4 h 177"/>
                <a:gd name="T114" fmla="*/ 130 w 168"/>
                <a:gd name="T115" fmla="*/ 13 h 177"/>
                <a:gd name="T116" fmla="*/ 158 w 168"/>
                <a:gd name="T117" fmla="*/ 4 h 177"/>
                <a:gd name="T118" fmla="*/ 195 w 168"/>
                <a:gd name="T119" fmla="*/ 0 h 177"/>
                <a:gd name="T120" fmla="*/ 197 w 168"/>
                <a:gd name="T121" fmla="*/ 3 h 1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8" h="177">
                  <a:moveTo>
                    <a:pt x="168" y="18"/>
                  </a:moveTo>
                  <a:cubicBezTo>
                    <a:pt x="164" y="17"/>
                    <a:pt x="160" y="15"/>
                    <a:pt x="159" y="14"/>
                  </a:cubicBezTo>
                  <a:cubicBezTo>
                    <a:pt x="155" y="12"/>
                    <a:pt x="155" y="7"/>
                    <a:pt x="154" y="5"/>
                  </a:cubicBezTo>
                  <a:cubicBezTo>
                    <a:pt x="153" y="3"/>
                    <a:pt x="149" y="7"/>
                    <a:pt x="149" y="7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28" y="10"/>
                    <a:pt x="127" y="8"/>
                  </a:cubicBezTo>
                  <a:cubicBezTo>
                    <a:pt x="125" y="6"/>
                    <a:pt x="108" y="11"/>
                    <a:pt x="102" y="14"/>
                  </a:cubicBezTo>
                  <a:cubicBezTo>
                    <a:pt x="96" y="16"/>
                    <a:pt x="95" y="29"/>
                    <a:pt x="96" y="34"/>
                  </a:cubicBezTo>
                  <a:cubicBezTo>
                    <a:pt x="96" y="40"/>
                    <a:pt x="95" y="39"/>
                    <a:pt x="95" y="39"/>
                  </a:cubicBezTo>
                  <a:cubicBezTo>
                    <a:pt x="95" y="39"/>
                    <a:pt x="96" y="40"/>
                    <a:pt x="99" y="41"/>
                  </a:cubicBezTo>
                  <a:cubicBezTo>
                    <a:pt x="102" y="43"/>
                    <a:pt x="105" y="45"/>
                    <a:pt x="105" y="45"/>
                  </a:cubicBezTo>
                  <a:cubicBezTo>
                    <a:pt x="105" y="45"/>
                    <a:pt x="101" y="47"/>
                    <a:pt x="101" y="48"/>
                  </a:cubicBezTo>
                  <a:cubicBezTo>
                    <a:pt x="101" y="50"/>
                    <a:pt x="104" y="50"/>
                    <a:pt x="104" y="50"/>
                  </a:cubicBezTo>
                  <a:cubicBezTo>
                    <a:pt x="104" y="50"/>
                    <a:pt x="101" y="54"/>
                    <a:pt x="104" y="55"/>
                  </a:cubicBezTo>
                  <a:cubicBezTo>
                    <a:pt x="109" y="56"/>
                    <a:pt x="113" y="57"/>
                    <a:pt x="113" y="57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2" y="59"/>
                    <a:pt x="105" y="57"/>
                    <a:pt x="101" y="57"/>
                  </a:cubicBezTo>
                  <a:cubicBezTo>
                    <a:pt x="98" y="57"/>
                    <a:pt x="94" y="62"/>
                    <a:pt x="90" y="64"/>
                  </a:cubicBezTo>
                  <a:cubicBezTo>
                    <a:pt x="87" y="66"/>
                    <a:pt x="79" y="70"/>
                    <a:pt x="79" y="70"/>
                  </a:cubicBezTo>
                  <a:cubicBezTo>
                    <a:pt x="79" y="70"/>
                    <a:pt x="81" y="73"/>
                    <a:pt x="83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94" y="77"/>
                    <a:pt x="96" y="76"/>
                  </a:cubicBezTo>
                  <a:cubicBezTo>
                    <a:pt x="99" y="74"/>
                    <a:pt x="99" y="72"/>
                    <a:pt x="99" y="72"/>
                  </a:cubicBezTo>
                  <a:cubicBezTo>
                    <a:pt x="99" y="72"/>
                    <a:pt x="106" y="69"/>
                    <a:pt x="108" y="66"/>
                  </a:cubicBezTo>
                  <a:cubicBezTo>
                    <a:pt x="109" y="65"/>
                    <a:pt x="111" y="65"/>
                    <a:pt x="112" y="65"/>
                  </a:cubicBezTo>
                  <a:cubicBezTo>
                    <a:pt x="113" y="66"/>
                    <a:pt x="109" y="72"/>
                    <a:pt x="109" y="72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79" y="55"/>
                    <a:pt x="79" y="53"/>
                  </a:cubicBezTo>
                  <a:cubicBezTo>
                    <a:pt x="78" y="50"/>
                    <a:pt x="85" y="54"/>
                    <a:pt x="88" y="50"/>
                  </a:cubicBezTo>
                  <a:cubicBezTo>
                    <a:pt x="90" y="48"/>
                    <a:pt x="87" y="45"/>
                    <a:pt x="84" y="44"/>
                  </a:cubicBezTo>
                  <a:cubicBezTo>
                    <a:pt x="80" y="43"/>
                    <a:pt x="82" y="33"/>
                    <a:pt x="78" y="33"/>
                  </a:cubicBezTo>
                  <a:cubicBezTo>
                    <a:pt x="74" y="32"/>
                    <a:pt x="77" y="35"/>
                    <a:pt x="73" y="34"/>
                  </a:cubicBezTo>
                  <a:cubicBezTo>
                    <a:pt x="71" y="33"/>
                    <a:pt x="69" y="30"/>
                    <a:pt x="67" y="32"/>
                  </a:cubicBezTo>
                  <a:cubicBezTo>
                    <a:pt x="65" y="33"/>
                    <a:pt x="60" y="63"/>
                    <a:pt x="56" y="70"/>
                  </a:cubicBezTo>
                  <a:cubicBezTo>
                    <a:pt x="53" y="76"/>
                    <a:pt x="37" y="91"/>
                    <a:pt x="37" y="9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7" y="104"/>
                    <a:pt x="40" y="97"/>
                    <a:pt x="39" y="97"/>
                  </a:cubicBezTo>
                  <a:cubicBezTo>
                    <a:pt x="37" y="96"/>
                    <a:pt x="35" y="94"/>
                    <a:pt x="33" y="94"/>
                  </a:cubicBezTo>
                  <a:cubicBezTo>
                    <a:pt x="32" y="94"/>
                    <a:pt x="34" y="101"/>
                    <a:pt x="34" y="101"/>
                  </a:cubicBezTo>
                  <a:cubicBezTo>
                    <a:pt x="34" y="101"/>
                    <a:pt x="50" y="112"/>
                    <a:pt x="51" y="112"/>
                  </a:cubicBezTo>
                  <a:cubicBezTo>
                    <a:pt x="53" y="112"/>
                    <a:pt x="56" y="110"/>
                    <a:pt x="61" y="109"/>
                  </a:cubicBezTo>
                  <a:cubicBezTo>
                    <a:pt x="65" y="109"/>
                    <a:pt x="64" y="112"/>
                    <a:pt x="62" y="112"/>
                  </a:cubicBezTo>
                  <a:cubicBezTo>
                    <a:pt x="60" y="112"/>
                    <a:pt x="52" y="115"/>
                    <a:pt x="52" y="115"/>
                  </a:cubicBezTo>
                  <a:cubicBezTo>
                    <a:pt x="52" y="115"/>
                    <a:pt x="50" y="113"/>
                    <a:pt x="48" y="113"/>
                  </a:cubicBezTo>
                  <a:cubicBezTo>
                    <a:pt x="45" y="113"/>
                    <a:pt x="43" y="116"/>
                    <a:pt x="43" y="116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0" y="119"/>
                    <a:pt x="35" y="117"/>
                    <a:pt x="34" y="117"/>
                  </a:cubicBezTo>
                  <a:cubicBezTo>
                    <a:pt x="32" y="116"/>
                    <a:pt x="29" y="119"/>
                    <a:pt x="29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1" y="122"/>
                    <a:pt x="27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19" y="121"/>
                    <a:pt x="17" y="120"/>
                    <a:pt x="15" y="118"/>
                  </a:cubicBezTo>
                  <a:cubicBezTo>
                    <a:pt x="14" y="117"/>
                    <a:pt x="7" y="119"/>
                    <a:pt x="7" y="119"/>
                  </a:cubicBezTo>
                  <a:cubicBezTo>
                    <a:pt x="7" y="119"/>
                    <a:pt x="7" y="122"/>
                    <a:pt x="10" y="124"/>
                  </a:cubicBezTo>
                  <a:cubicBezTo>
                    <a:pt x="13" y="126"/>
                    <a:pt x="17" y="125"/>
                    <a:pt x="17" y="125"/>
                  </a:cubicBezTo>
                  <a:cubicBezTo>
                    <a:pt x="17" y="125"/>
                    <a:pt x="17" y="128"/>
                    <a:pt x="19" y="129"/>
                  </a:cubicBezTo>
                  <a:cubicBezTo>
                    <a:pt x="22" y="131"/>
                    <a:pt x="26" y="127"/>
                    <a:pt x="26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7"/>
                    <a:pt x="35" y="131"/>
                    <a:pt x="38" y="132"/>
                  </a:cubicBezTo>
                  <a:cubicBezTo>
                    <a:pt x="41" y="132"/>
                    <a:pt x="33" y="135"/>
                    <a:pt x="33" y="135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31" y="134"/>
                    <a:pt x="30" y="131"/>
                    <a:pt x="28" y="131"/>
                  </a:cubicBezTo>
                  <a:cubicBezTo>
                    <a:pt x="26" y="129"/>
                    <a:pt x="23" y="133"/>
                    <a:pt x="23" y="133"/>
                  </a:cubicBezTo>
                  <a:cubicBezTo>
                    <a:pt x="23" y="133"/>
                    <a:pt x="19" y="133"/>
                    <a:pt x="16" y="132"/>
                  </a:cubicBezTo>
                  <a:cubicBezTo>
                    <a:pt x="14" y="132"/>
                    <a:pt x="11" y="127"/>
                    <a:pt x="8" y="127"/>
                  </a:cubicBezTo>
                  <a:cubicBezTo>
                    <a:pt x="7" y="127"/>
                    <a:pt x="2" y="129"/>
                    <a:pt x="2" y="129"/>
                  </a:cubicBezTo>
                  <a:cubicBezTo>
                    <a:pt x="2" y="129"/>
                    <a:pt x="1" y="133"/>
                    <a:pt x="0" y="134"/>
                  </a:cubicBezTo>
                  <a:cubicBezTo>
                    <a:pt x="0" y="135"/>
                    <a:pt x="1" y="138"/>
                    <a:pt x="1" y="138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8"/>
                    <a:pt x="15" y="143"/>
                    <a:pt x="22" y="143"/>
                  </a:cubicBezTo>
                  <a:cubicBezTo>
                    <a:pt x="29" y="144"/>
                    <a:pt x="39" y="134"/>
                    <a:pt x="39" y="134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5"/>
                    <a:pt x="44" y="129"/>
                    <a:pt x="48" y="128"/>
                  </a:cubicBezTo>
                  <a:cubicBezTo>
                    <a:pt x="51" y="126"/>
                    <a:pt x="51" y="131"/>
                    <a:pt x="51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9" y="127"/>
                    <a:pt x="63" y="127"/>
                  </a:cubicBezTo>
                  <a:cubicBezTo>
                    <a:pt x="66" y="127"/>
                    <a:pt x="62" y="134"/>
                    <a:pt x="62" y="134"/>
                  </a:cubicBezTo>
                  <a:cubicBezTo>
                    <a:pt x="67" y="134"/>
                    <a:pt x="67" y="134"/>
                    <a:pt x="67" y="134"/>
                  </a:cubicBezTo>
                  <a:cubicBezTo>
                    <a:pt x="67" y="134"/>
                    <a:pt x="69" y="128"/>
                    <a:pt x="72" y="129"/>
                  </a:cubicBezTo>
                  <a:cubicBezTo>
                    <a:pt x="74" y="131"/>
                    <a:pt x="71" y="136"/>
                    <a:pt x="71" y="136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8"/>
                    <a:pt x="77" y="143"/>
                    <a:pt x="80" y="143"/>
                  </a:cubicBezTo>
                  <a:cubicBezTo>
                    <a:pt x="83" y="144"/>
                    <a:pt x="86" y="141"/>
                    <a:pt x="89" y="142"/>
                  </a:cubicBezTo>
                  <a:cubicBezTo>
                    <a:pt x="93" y="142"/>
                    <a:pt x="92" y="145"/>
                    <a:pt x="92" y="145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50"/>
                    <a:pt x="99" y="150"/>
                    <a:pt x="102" y="153"/>
                  </a:cubicBezTo>
                  <a:cubicBezTo>
                    <a:pt x="104" y="155"/>
                    <a:pt x="101" y="157"/>
                    <a:pt x="99" y="159"/>
                  </a:cubicBezTo>
                  <a:cubicBezTo>
                    <a:pt x="98" y="160"/>
                    <a:pt x="99" y="163"/>
                    <a:pt x="99" y="163"/>
                  </a:cubicBezTo>
                  <a:cubicBezTo>
                    <a:pt x="98" y="168"/>
                    <a:pt x="98" y="168"/>
                    <a:pt x="98" y="168"/>
                  </a:cubicBezTo>
                  <a:cubicBezTo>
                    <a:pt x="98" y="168"/>
                    <a:pt x="94" y="168"/>
                    <a:pt x="93" y="170"/>
                  </a:cubicBezTo>
                  <a:cubicBezTo>
                    <a:pt x="90" y="173"/>
                    <a:pt x="94" y="174"/>
                    <a:pt x="94" y="174"/>
                  </a:cubicBezTo>
                  <a:cubicBezTo>
                    <a:pt x="94" y="174"/>
                    <a:pt x="98" y="176"/>
                    <a:pt x="102" y="176"/>
                  </a:cubicBezTo>
                  <a:cubicBezTo>
                    <a:pt x="105" y="177"/>
                    <a:pt x="109" y="175"/>
                    <a:pt x="110" y="175"/>
                  </a:cubicBezTo>
                  <a:cubicBezTo>
                    <a:pt x="110" y="174"/>
                    <a:pt x="109" y="173"/>
                    <a:pt x="109" y="173"/>
                  </a:cubicBezTo>
                  <a:cubicBezTo>
                    <a:pt x="111" y="171"/>
                    <a:pt x="112" y="170"/>
                    <a:pt x="114" y="170"/>
                  </a:cubicBezTo>
                  <a:cubicBezTo>
                    <a:pt x="113" y="166"/>
                    <a:pt x="113" y="159"/>
                    <a:pt x="106" y="161"/>
                  </a:cubicBezTo>
                  <a:cubicBezTo>
                    <a:pt x="105" y="159"/>
                    <a:pt x="105" y="156"/>
                    <a:pt x="108" y="155"/>
                  </a:cubicBezTo>
                  <a:cubicBezTo>
                    <a:pt x="109" y="156"/>
                    <a:pt x="109" y="157"/>
                    <a:pt x="110" y="158"/>
                  </a:cubicBezTo>
                  <a:cubicBezTo>
                    <a:pt x="111" y="153"/>
                    <a:pt x="117" y="154"/>
                    <a:pt x="118" y="149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3" y="142"/>
                    <a:pt x="121" y="141"/>
                    <a:pt x="121" y="136"/>
                  </a:cubicBezTo>
                  <a:cubicBezTo>
                    <a:pt x="121" y="132"/>
                    <a:pt x="121" y="127"/>
                    <a:pt x="119" y="124"/>
                  </a:cubicBezTo>
                  <a:cubicBezTo>
                    <a:pt x="117" y="121"/>
                    <a:pt x="115" y="117"/>
                    <a:pt x="115" y="113"/>
                  </a:cubicBezTo>
                  <a:cubicBezTo>
                    <a:pt x="115" y="115"/>
                    <a:pt x="112" y="105"/>
                    <a:pt x="112" y="105"/>
                  </a:cubicBezTo>
                  <a:cubicBezTo>
                    <a:pt x="115" y="105"/>
                    <a:pt x="117" y="104"/>
                    <a:pt x="120" y="106"/>
                  </a:cubicBezTo>
                  <a:cubicBezTo>
                    <a:pt x="119" y="105"/>
                    <a:pt x="119" y="103"/>
                    <a:pt x="118" y="102"/>
                  </a:cubicBezTo>
                  <a:cubicBezTo>
                    <a:pt x="122" y="102"/>
                    <a:pt x="128" y="104"/>
                    <a:pt x="131" y="106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5" y="105"/>
                    <a:pt x="139" y="98"/>
                    <a:pt x="144" y="102"/>
                  </a:cubicBezTo>
                  <a:cubicBezTo>
                    <a:pt x="146" y="103"/>
                    <a:pt x="150" y="93"/>
                    <a:pt x="142" y="93"/>
                  </a:cubicBezTo>
                  <a:cubicBezTo>
                    <a:pt x="144" y="90"/>
                    <a:pt x="146" y="88"/>
                    <a:pt x="150" y="88"/>
                  </a:cubicBezTo>
                  <a:cubicBezTo>
                    <a:pt x="150" y="88"/>
                    <a:pt x="157" y="81"/>
                    <a:pt x="159" y="80"/>
                  </a:cubicBezTo>
                  <a:cubicBezTo>
                    <a:pt x="154" y="77"/>
                    <a:pt x="161" y="71"/>
                    <a:pt x="155" y="65"/>
                  </a:cubicBezTo>
                  <a:cubicBezTo>
                    <a:pt x="152" y="72"/>
                    <a:pt x="138" y="62"/>
                    <a:pt x="147" y="58"/>
                  </a:cubicBezTo>
                  <a:cubicBezTo>
                    <a:pt x="142" y="49"/>
                    <a:pt x="154" y="56"/>
                    <a:pt x="157" y="55"/>
                  </a:cubicBezTo>
                  <a:cubicBezTo>
                    <a:pt x="162" y="53"/>
                    <a:pt x="159" y="45"/>
                    <a:pt x="162" y="41"/>
                  </a:cubicBezTo>
                  <a:cubicBezTo>
                    <a:pt x="164" y="38"/>
                    <a:pt x="167" y="33"/>
                    <a:pt x="166" y="29"/>
                  </a:cubicBezTo>
                  <a:cubicBezTo>
                    <a:pt x="166" y="26"/>
                    <a:pt x="168" y="22"/>
                    <a:pt x="168" y="18"/>
                  </a:cubicBezTo>
                  <a:close/>
                  <a:moveTo>
                    <a:pt x="77" y="26"/>
                  </a:moveTo>
                  <a:cubicBezTo>
                    <a:pt x="81" y="19"/>
                    <a:pt x="77" y="18"/>
                    <a:pt x="76" y="17"/>
                  </a:cubicBezTo>
                  <a:cubicBezTo>
                    <a:pt x="74" y="16"/>
                    <a:pt x="72" y="18"/>
                    <a:pt x="72" y="18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3" y="30"/>
                    <a:pt x="77" y="26"/>
                  </a:cubicBezTo>
                  <a:close/>
                  <a:moveTo>
                    <a:pt x="22" y="110"/>
                  </a:moveTo>
                  <a:cubicBezTo>
                    <a:pt x="24" y="111"/>
                    <a:pt x="27" y="115"/>
                    <a:pt x="27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31" y="112"/>
                    <a:pt x="31" y="108"/>
                    <a:pt x="27" y="108"/>
                  </a:cubicBezTo>
                  <a:cubicBezTo>
                    <a:pt x="22" y="107"/>
                    <a:pt x="18" y="107"/>
                    <a:pt x="18" y="108"/>
                  </a:cubicBezTo>
                  <a:cubicBezTo>
                    <a:pt x="18" y="110"/>
                    <a:pt x="22" y="110"/>
                    <a:pt x="22" y="110"/>
                  </a:cubicBezTo>
                  <a:close/>
                  <a:moveTo>
                    <a:pt x="23" y="119"/>
                  </a:moveTo>
                  <a:cubicBezTo>
                    <a:pt x="27" y="119"/>
                    <a:pt x="27" y="119"/>
                    <a:pt x="27" y="119"/>
                  </a:cubicBezTo>
                  <a:cubicBezTo>
                    <a:pt x="28" y="119"/>
                    <a:pt x="24" y="116"/>
                    <a:pt x="24" y="116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6" y="116"/>
                    <a:pt x="18" y="118"/>
                  </a:cubicBezTo>
                  <a:cubicBezTo>
                    <a:pt x="21" y="120"/>
                    <a:pt x="22" y="119"/>
                    <a:pt x="23" y="119"/>
                  </a:cubicBezTo>
                  <a:close/>
                  <a:moveTo>
                    <a:pt x="27" y="105"/>
                  </a:moveTo>
                  <a:cubicBezTo>
                    <a:pt x="29" y="106"/>
                    <a:pt x="32" y="106"/>
                    <a:pt x="32" y="106"/>
                  </a:cubicBezTo>
                  <a:cubicBezTo>
                    <a:pt x="32" y="106"/>
                    <a:pt x="32" y="108"/>
                    <a:pt x="36" y="110"/>
                  </a:cubicBezTo>
                  <a:cubicBezTo>
                    <a:pt x="39" y="112"/>
                    <a:pt x="40" y="113"/>
                    <a:pt x="43" y="113"/>
                  </a:cubicBezTo>
                  <a:cubicBezTo>
                    <a:pt x="45" y="113"/>
                    <a:pt x="45" y="112"/>
                    <a:pt x="45" y="112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03"/>
                    <a:pt x="26" y="105"/>
                    <a:pt x="27" y="105"/>
                  </a:cubicBezTo>
                  <a:close/>
                  <a:moveTo>
                    <a:pt x="82" y="13"/>
                  </a:moveTo>
                  <a:cubicBezTo>
                    <a:pt x="87" y="10"/>
                    <a:pt x="86" y="7"/>
                    <a:pt x="81" y="11"/>
                  </a:cubicBezTo>
                  <a:cubicBezTo>
                    <a:pt x="77" y="14"/>
                    <a:pt x="82" y="13"/>
                    <a:pt x="82" y="13"/>
                  </a:cubicBezTo>
                  <a:close/>
                  <a:moveTo>
                    <a:pt x="90" y="9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3"/>
                    <a:pt x="89" y="5"/>
                    <a:pt x="88" y="7"/>
                  </a:cubicBezTo>
                  <a:cubicBezTo>
                    <a:pt x="87" y="9"/>
                    <a:pt x="90" y="9"/>
                    <a:pt x="90" y="9"/>
                  </a:cubicBezTo>
                  <a:close/>
                  <a:moveTo>
                    <a:pt x="115" y="5"/>
                  </a:moveTo>
                  <a:cubicBezTo>
                    <a:pt x="118" y="5"/>
                    <a:pt x="126" y="2"/>
                    <a:pt x="118" y="2"/>
                  </a:cubicBezTo>
                  <a:cubicBezTo>
                    <a:pt x="112" y="2"/>
                    <a:pt x="109" y="3"/>
                    <a:pt x="109" y="3"/>
                  </a:cubicBezTo>
                  <a:cubicBezTo>
                    <a:pt x="109" y="6"/>
                    <a:pt x="112" y="5"/>
                    <a:pt x="115" y="5"/>
                  </a:cubicBezTo>
                  <a:close/>
                  <a:moveTo>
                    <a:pt x="136" y="2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5"/>
                    <a:pt x="129" y="5"/>
                    <a:pt x="129" y="5"/>
                  </a:cubicBezTo>
                  <a:lnTo>
                    <a:pt x="136" y="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5" descr="© INSCALE GmbH, 18.06.2010"/>
            <p:cNvSpPr>
              <a:spLocks/>
            </p:cNvSpPr>
            <p:nvPr/>
          </p:nvSpPr>
          <p:spPr bwMode="auto">
            <a:xfrm>
              <a:off x="2533" y="2100"/>
              <a:ext cx="233" cy="192"/>
            </a:xfrm>
            <a:custGeom>
              <a:avLst/>
              <a:gdLst>
                <a:gd name="T0" fmla="*/ 218 w 160"/>
                <a:gd name="T1" fmla="*/ 92 h 133"/>
                <a:gd name="T2" fmla="*/ 210 w 160"/>
                <a:gd name="T3" fmla="*/ 71 h 133"/>
                <a:gd name="T4" fmla="*/ 186 w 160"/>
                <a:gd name="T5" fmla="*/ 69 h 133"/>
                <a:gd name="T6" fmla="*/ 192 w 160"/>
                <a:gd name="T7" fmla="*/ 61 h 133"/>
                <a:gd name="T8" fmla="*/ 194 w 160"/>
                <a:gd name="T9" fmla="*/ 48 h 133"/>
                <a:gd name="T10" fmla="*/ 189 w 160"/>
                <a:gd name="T11" fmla="*/ 35 h 133"/>
                <a:gd name="T12" fmla="*/ 179 w 160"/>
                <a:gd name="T13" fmla="*/ 23 h 133"/>
                <a:gd name="T14" fmla="*/ 160 w 160"/>
                <a:gd name="T15" fmla="*/ 17 h 133"/>
                <a:gd name="T16" fmla="*/ 154 w 160"/>
                <a:gd name="T17" fmla="*/ 4 h 133"/>
                <a:gd name="T18" fmla="*/ 140 w 160"/>
                <a:gd name="T19" fmla="*/ 12 h 133"/>
                <a:gd name="T20" fmla="*/ 128 w 160"/>
                <a:gd name="T21" fmla="*/ 7 h 133"/>
                <a:gd name="T22" fmla="*/ 119 w 160"/>
                <a:gd name="T23" fmla="*/ 3 h 133"/>
                <a:gd name="T24" fmla="*/ 112 w 160"/>
                <a:gd name="T25" fmla="*/ 13 h 133"/>
                <a:gd name="T26" fmla="*/ 82 w 160"/>
                <a:gd name="T27" fmla="*/ 25 h 133"/>
                <a:gd name="T28" fmla="*/ 61 w 160"/>
                <a:gd name="T29" fmla="*/ 13 h 133"/>
                <a:gd name="T30" fmla="*/ 51 w 160"/>
                <a:gd name="T31" fmla="*/ 17 h 133"/>
                <a:gd name="T32" fmla="*/ 52 w 160"/>
                <a:gd name="T33" fmla="*/ 7 h 133"/>
                <a:gd name="T34" fmla="*/ 16 w 160"/>
                <a:gd name="T35" fmla="*/ 22 h 133"/>
                <a:gd name="T36" fmla="*/ 1 w 160"/>
                <a:gd name="T37" fmla="*/ 36 h 133"/>
                <a:gd name="T38" fmla="*/ 3 w 160"/>
                <a:gd name="T39" fmla="*/ 42 h 133"/>
                <a:gd name="T40" fmla="*/ 0 w 160"/>
                <a:gd name="T41" fmla="*/ 53 h 133"/>
                <a:gd name="T42" fmla="*/ 12 w 160"/>
                <a:gd name="T43" fmla="*/ 64 h 133"/>
                <a:gd name="T44" fmla="*/ 22 w 160"/>
                <a:gd name="T45" fmla="*/ 59 h 133"/>
                <a:gd name="T46" fmla="*/ 36 w 160"/>
                <a:gd name="T47" fmla="*/ 69 h 133"/>
                <a:gd name="T48" fmla="*/ 41 w 160"/>
                <a:gd name="T49" fmla="*/ 90 h 133"/>
                <a:gd name="T50" fmla="*/ 60 w 160"/>
                <a:gd name="T51" fmla="*/ 92 h 133"/>
                <a:gd name="T52" fmla="*/ 71 w 160"/>
                <a:gd name="T53" fmla="*/ 104 h 133"/>
                <a:gd name="T54" fmla="*/ 84 w 160"/>
                <a:gd name="T55" fmla="*/ 126 h 133"/>
                <a:gd name="T56" fmla="*/ 87 w 160"/>
                <a:gd name="T57" fmla="*/ 144 h 133"/>
                <a:gd name="T58" fmla="*/ 106 w 160"/>
                <a:gd name="T59" fmla="*/ 149 h 133"/>
                <a:gd name="T60" fmla="*/ 117 w 160"/>
                <a:gd name="T61" fmla="*/ 141 h 133"/>
                <a:gd name="T62" fmla="*/ 125 w 160"/>
                <a:gd name="T63" fmla="*/ 144 h 133"/>
                <a:gd name="T64" fmla="*/ 125 w 160"/>
                <a:gd name="T65" fmla="*/ 159 h 133"/>
                <a:gd name="T66" fmla="*/ 138 w 160"/>
                <a:gd name="T67" fmla="*/ 162 h 133"/>
                <a:gd name="T68" fmla="*/ 156 w 160"/>
                <a:gd name="T69" fmla="*/ 179 h 133"/>
                <a:gd name="T70" fmla="*/ 188 w 160"/>
                <a:gd name="T71" fmla="*/ 191 h 133"/>
                <a:gd name="T72" fmla="*/ 186 w 160"/>
                <a:gd name="T73" fmla="*/ 152 h 133"/>
                <a:gd name="T74" fmla="*/ 201 w 160"/>
                <a:gd name="T75" fmla="*/ 130 h 133"/>
                <a:gd name="T76" fmla="*/ 218 w 160"/>
                <a:gd name="T77" fmla="*/ 123 h 133"/>
                <a:gd name="T78" fmla="*/ 227 w 160"/>
                <a:gd name="T79" fmla="*/ 100 h 1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0" h="133">
                  <a:moveTo>
                    <a:pt x="156" y="69"/>
                  </a:moveTo>
                  <a:cubicBezTo>
                    <a:pt x="154" y="66"/>
                    <a:pt x="150" y="70"/>
                    <a:pt x="150" y="64"/>
                  </a:cubicBezTo>
                  <a:cubicBezTo>
                    <a:pt x="150" y="63"/>
                    <a:pt x="153" y="61"/>
                    <a:pt x="154" y="60"/>
                  </a:cubicBezTo>
                  <a:cubicBezTo>
                    <a:pt x="150" y="59"/>
                    <a:pt x="146" y="54"/>
                    <a:pt x="144" y="49"/>
                  </a:cubicBezTo>
                  <a:cubicBezTo>
                    <a:pt x="143" y="49"/>
                    <a:pt x="139" y="51"/>
                    <a:pt x="136" y="50"/>
                  </a:cubicBezTo>
                  <a:cubicBezTo>
                    <a:pt x="132" y="50"/>
                    <a:pt x="128" y="48"/>
                    <a:pt x="128" y="48"/>
                  </a:cubicBezTo>
                  <a:cubicBezTo>
                    <a:pt x="128" y="48"/>
                    <a:pt x="124" y="47"/>
                    <a:pt x="127" y="44"/>
                  </a:cubicBezTo>
                  <a:cubicBezTo>
                    <a:pt x="128" y="42"/>
                    <a:pt x="132" y="42"/>
                    <a:pt x="132" y="42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33" y="37"/>
                    <a:pt x="132" y="34"/>
                    <a:pt x="133" y="33"/>
                  </a:cubicBezTo>
                  <a:cubicBezTo>
                    <a:pt x="135" y="31"/>
                    <a:pt x="138" y="29"/>
                    <a:pt x="136" y="27"/>
                  </a:cubicBezTo>
                  <a:cubicBezTo>
                    <a:pt x="133" y="24"/>
                    <a:pt x="130" y="24"/>
                    <a:pt x="130" y="24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7" y="16"/>
                    <a:pt x="123" y="16"/>
                  </a:cubicBezTo>
                  <a:cubicBezTo>
                    <a:pt x="120" y="15"/>
                    <a:pt x="117" y="18"/>
                    <a:pt x="114" y="17"/>
                  </a:cubicBezTo>
                  <a:cubicBezTo>
                    <a:pt x="111" y="17"/>
                    <a:pt x="110" y="12"/>
                    <a:pt x="110" y="1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10"/>
                    <a:pt x="108" y="5"/>
                    <a:pt x="106" y="3"/>
                  </a:cubicBezTo>
                  <a:cubicBezTo>
                    <a:pt x="103" y="2"/>
                    <a:pt x="101" y="8"/>
                    <a:pt x="101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100" y="1"/>
                    <a:pt x="97" y="1"/>
                  </a:cubicBezTo>
                  <a:cubicBezTo>
                    <a:pt x="93" y="1"/>
                    <a:pt x="88" y="5"/>
                    <a:pt x="88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0"/>
                    <a:pt x="82" y="2"/>
                  </a:cubicBezTo>
                  <a:cubicBezTo>
                    <a:pt x="78" y="3"/>
                    <a:pt x="80" y="9"/>
                    <a:pt x="80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63" y="18"/>
                    <a:pt x="56" y="17"/>
                  </a:cubicBezTo>
                  <a:cubicBezTo>
                    <a:pt x="49" y="17"/>
                    <a:pt x="52" y="12"/>
                    <a:pt x="52" y="12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4" y="9"/>
                    <a:pt x="34" y="8"/>
                  </a:cubicBezTo>
                  <a:cubicBezTo>
                    <a:pt x="35" y="7"/>
                    <a:pt x="35" y="6"/>
                    <a:pt x="36" y="5"/>
                  </a:cubicBezTo>
                  <a:cubicBezTo>
                    <a:pt x="34" y="5"/>
                    <a:pt x="31" y="5"/>
                    <a:pt x="24" y="7"/>
                  </a:cubicBezTo>
                  <a:cubicBezTo>
                    <a:pt x="16" y="11"/>
                    <a:pt x="14" y="13"/>
                    <a:pt x="11" y="15"/>
                  </a:cubicBezTo>
                  <a:cubicBezTo>
                    <a:pt x="7" y="16"/>
                    <a:pt x="1" y="18"/>
                    <a:pt x="1" y="18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" y="35"/>
                    <a:pt x="3" y="37"/>
                  </a:cubicBezTo>
                  <a:cubicBezTo>
                    <a:pt x="6" y="38"/>
                    <a:pt x="8" y="44"/>
                    <a:pt x="8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3" y="41"/>
                    <a:pt x="15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38" y="77"/>
                    <a:pt x="40" y="76"/>
                  </a:cubicBezTo>
                  <a:cubicBezTo>
                    <a:pt x="44" y="76"/>
                    <a:pt x="44" y="71"/>
                    <a:pt x="49" y="72"/>
                  </a:cubicBezTo>
                  <a:cubicBezTo>
                    <a:pt x="53" y="73"/>
                    <a:pt x="61" y="74"/>
                    <a:pt x="61" y="78"/>
                  </a:cubicBezTo>
                  <a:cubicBezTo>
                    <a:pt x="61" y="84"/>
                    <a:pt x="58" y="87"/>
                    <a:pt x="58" y="87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53" y="97"/>
                    <a:pt x="60" y="100"/>
                  </a:cubicBezTo>
                  <a:cubicBezTo>
                    <a:pt x="65" y="102"/>
                    <a:pt x="70" y="100"/>
                    <a:pt x="70" y="100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6" y="85"/>
                    <a:pt x="89" y="88"/>
                  </a:cubicBezTo>
                  <a:cubicBezTo>
                    <a:pt x="93" y="91"/>
                    <a:pt x="86" y="100"/>
                    <a:pt x="86" y="100"/>
                  </a:cubicBezTo>
                  <a:cubicBezTo>
                    <a:pt x="86" y="100"/>
                    <a:pt x="88" y="100"/>
                    <a:pt x="88" y="103"/>
                  </a:cubicBezTo>
                  <a:cubicBezTo>
                    <a:pt x="89" y="105"/>
                    <a:pt x="86" y="110"/>
                    <a:pt x="86" y="110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0"/>
                    <a:pt x="138" y="90"/>
                    <a:pt x="138" y="90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8" y="89"/>
                    <a:pt x="148" y="87"/>
                    <a:pt x="150" y="85"/>
                  </a:cubicBezTo>
                  <a:cubicBezTo>
                    <a:pt x="152" y="82"/>
                    <a:pt x="157" y="81"/>
                    <a:pt x="159" y="80"/>
                  </a:cubicBezTo>
                  <a:cubicBezTo>
                    <a:pt x="160" y="78"/>
                    <a:pt x="157" y="70"/>
                    <a:pt x="156" y="69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6" descr="© INSCALE GmbH, 18.06.2010"/>
            <p:cNvSpPr>
              <a:spLocks/>
            </p:cNvSpPr>
            <p:nvPr/>
          </p:nvSpPr>
          <p:spPr bwMode="auto">
            <a:xfrm>
              <a:off x="2719" y="2231"/>
              <a:ext cx="51" cy="72"/>
            </a:xfrm>
            <a:custGeom>
              <a:avLst/>
              <a:gdLst>
                <a:gd name="T0" fmla="*/ 50 w 35"/>
                <a:gd name="T1" fmla="*/ 43 h 50"/>
                <a:gd name="T2" fmla="*/ 41 w 35"/>
                <a:gd name="T3" fmla="*/ 30 h 50"/>
                <a:gd name="T4" fmla="*/ 28 w 35"/>
                <a:gd name="T5" fmla="*/ 7 h 50"/>
                <a:gd name="T6" fmla="*/ 28 w 35"/>
                <a:gd name="T7" fmla="*/ 3 h 50"/>
                <a:gd name="T8" fmla="*/ 15 w 35"/>
                <a:gd name="T9" fmla="*/ 0 h 50"/>
                <a:gd name="T10" fmla="*/ 4 w 35"/>
                <a:gd name="T11" fmla="*/ 20 h 50"/>
                <a:gd name="T12" fmla="*/ 0 w 35"/>
                <a:gd name="T13" fmla="*/ 22 h 50"/>
                <a:gd name="T14" fmla="*/ 6 w 35"/>
                <a:gd name="T15" fmla="*/ 49 h 50"/>
                <a:gd name="T16" fmla="*/ 1 w 35"/>
                <a:gd name="T17" fmla="*/ 60 h 50"/>
                <a:gd name="T18" fmla="*/ 0 w 35"/>
                <a:gd name="T19" fmla="*/ 60 h 50"/>
                <a:gd name="T20" fmla="*/ 7 w 35"/>
                <a:gd name="T21" fmla="*/ 63 h 50"/>
                <a:gd name="T22" fmla="*/ 15 w 35"/>
                <a:gd name="T23" fmla="*/ 71 h 50"/>
                <a:gd name="T24" fmla="*/ 26 w 35"/>
                <a:gd name="T25" fmla="*/ 65 h 50"/>
                <a:gd name="T26" fmla="*/ 34 w 35"/>
                <a:gd name="T27" fmla="*/ 68 h 50"/>
                <a:gd name="T28" fmla="*/ 39 w 35"/>
                <a:gd name="T29" fmla="*/ 66 h 50"/>
                <a:gd name="T30" fmla="*/ 38 w 35"/>
                <a:gd name="T31" fmla="*/ 62 h 50"/>
                <a:gd name="T32" fmla="*/ 39 w 35"/>
                <a:gd name="T33" fmla="*/ 53 h 50"/>
                <a:gd name="T34" fmla="*/ 50 w 35"/>
                <a:gd name="T35" fmla="*/ 43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50">
                  <a:moveTo>
                    <a:pt x="34" y="30"/>
                  </a:moveTo>
                  <a:cubicBezTo>
                    <a:pt x="35" y="22"/>
                    <a:pt x="29" y="26"/>
                    <a:pt x="28" y="21"/>
                  </a:cubicBezTo>
                  <a:cubicBezTo>
                    <a:pt x="23" y="22"/>
                    <a:pt x="19" y="12"/>
                    <a:pt x="19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50"/>
                    <a:pt x="10" y="49"/>
                  </a:cubicBezTo>
                  <a:cubicBezTo>
                    <a:pt x="17" y="49"/>
                    <a:pt x="15" y="44"/>
                    <a:pt x="18" y="45"/>
                  </a:cubicBezTo>
                  <a:cubicBezTo>
                    <a:pt x="21" y="45"/>
                    <a:pt x="21" y="47"/>
                    <a:pt x="23" y="47"/>
                  </a:cubicBezTo>
                  <a:cubicBezTo>
                    <a:pt x="24" y="47"/>
                    <a:pt x="25" y="47"/>
                    <a:pt x="27" y="46"/>
                  </a:cubicBezTo>
                  <a:cubicBezTo>
                    <a:pt x="26" y="46"/>
                    <a:pt x="26" y="45"/>
                    <a:pt x="26" y="43"/>
                  </a:cubicBezTo>
                  <a:cubicBezTo>
                    <a:pt x="26" y="41"/>
                    <a:pt x="25" y="38"/>
                    <a:pt x="27" y="37"/>
                  </a:cubicBezTo>
                  <a:cubicBezTo>
                    <a:pt x="28" y="36"/>
                    <a:pt x="33" y="31"/>
                    <a:pt x="34" y="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7" descr="© INSCALE GmbH, 18.06.2010"/>
            <p:cNvSpPr>
              <a:spLocks/>
            </p:cNvSpPr>
            <p:nvPr/>
          </p:nvSpPr>
          <p:spPr bwMode="auto">
            <a:xfrm>
              <a:off x="3109" y="2148"/>
              <a:ext cx="427" cy="241"/>
            </a:xfrm>
            <a:custGeom>
              <a:avLst/>
              <a:gdLst>
                <a:gd name="T0" fmla="*/ 408 w 295"/>
                <a:gd name="T1" fmla="*/ 114 h 167"/>
                <a:gd name="T2" fmla="*/ 389 w 295"/>
                <a:gd name="T3" fmla="*/ 92 h 167"/>
                <a:gd name="T4" fmla="*/ 365 w 295"/>
                <a:gd name="T5" fmla="*/ 91 h 167"/>
                <a:gd name="T6" fmla="*/ 352 w 295"/>
                <a:gd name="T7" fmla="*/ 84 h 167"/>
                <a:gd name="T8" fmla="*/ 352 w 295"/>
                <a:gd name="T9" fmla="*/ 69 h 167"/>
                <a:gd name="T10" fmla="*/ 329 w 295"/>
                <a:gd name="T11" fmla="*/ 69 h 167"/>
                <a:gd name="T12" fmla="*/ 295 w 295"/>
                <a:gd name="T13" fmla="*/ 53 h 167"/>
                <a:gd name="T14" fmla="*/ 305 w 295"/>
                <a:gd name="T15" fmla="*/ 66 h 167"/>
                <a:gd name="T16" fmla="*/ 300 w 295"/>
                <a:gd name="T17" fmla="*/ 74 h 167"/>
                <a:gd name="T18" fmla="*/ 276 w 295"/>
                <a:gd name="T19" fmla="*/ 84 h 167"/>
                <a:gd name="T20" fmla="*/ 253 w 295"/>
                <a:gd name="T21" fmla="*/ 59 h 167"/>
                <a:gd name="T22" fmla="*/ 259 w 295"/>
                <a:gd name="T23" fmla="*/ 36 h 167"/>
                <a:gd name="T24" fmla="*/ 239 w 295"/>
                <a:gd name="T25" fmla="*/ 36 h 167"/>
                <a:gd name="T26" fmla="*/ 207 w 295"/>
                <a:gd name="T27" fmla="*/ 32 h 167"/>
                <a:gd name="T28" fmla="*/ 198 w 295"/>
                <a:gd name="T29" fmla="*/ 10 h 167"/>
                <a:gd name="T30" fmla="*/ 175 w 295"/>
                <a:gd name="T31" fmla="*/ 12 h 167"/>
                <a:gd name="T32" fmla="*/ 175 w 295"/>
                <a:gd name="T33" fmla="*/ 19 h 167"/>
                <a:gd name="T34" fmla="*/ 159 w 295"/>
                <a:gd name="T35" fmla="*/ 20 h 167"/>
                <a:gd name="T36" fmla="*/ 146 w 295"/>
                <a:gd name="T37" fmla="*/ 13 h 167"/>
                <a:gd name="T38" fmla="*/ 129 w 295"/>
                <a:gd name="T39" fmla="*/ 7 h 167"/>
                <a:gd name="T40" fmla="*/ 129 w 295"/>
                <a:gd name="T41" fmla="*/ 17 h 167"/>
                <a:gd name="T42" fmla="*/ 93 w 295"/>
                <a:gd name="T43" fmla="*/ 33 h 167"/>
                <a:gd name="T44" fmla="*/ 68 w 295"/>
                <a:gd name="T45" fmla="*/ 53 h 167"/>
                <a:gd name="T46" fmla="*/ 43 w 295"/>
                <a:gd name="T47" fmla="*/ 63 h 167"/>
                <a:gd name="T48" fmla="*/ 23 w 295"/>
                <a:gd name="T49" fmla="*/ 71 h 167"/>
                <a:gd name="T50" fmla="*/ 3 w 295"/>
                <a:gd name="T51" fmla="*/ 75 h 167"/>
                <a:gd name="T52" fmla="*/ 10 w 295"/>
                <a:gd name="T53" fmla="*/ 97 h 167"/>
                <a:gd name="T54" fmla="*/ 28 w 295"/>
                <a:gd name="T55" fmla="*/ 111 h 167"/>
                <a:gd name="T56" fmla="*/ 20 w 295"/>
                <a:gd name="T57" fmla="*/ 127 h 167"/>
                <a:gd name="T58" fmla="*/ 33 w 295"/>
                <a:gd name="T59" fmla="*/ 149 h 167"/>
                <a:gd name="T60" fmla="*/ 72 w 295"/>
                <a:gd name="T61" fmla="*/ 188 h 167"/>
                <a:gd name="T62" fmla="*/ 100 w 295"/>
                <a:gd name="T63" fmla="*/ 203 h 167"/>
                <a:gd name="T64" fmla="*/ 117 w 295"/>
                <a:gd name="T65" fmla="*/ 221 h 167"/>
                <a:gd name="T66" fmla="*/ 129 w 295"/>
                <a:gd name="T67" fmla="*/ 232 h 167"/>
                <a:gd name="T68" fmla="*/ 132 w 295"/>
                <a:gd name="T69" fmla="*/ 238 h 167"/>
                <a:gd name="T70" fmla="*/ 153 w 295"/>
                <a:gd name="T71" fmla="*/ 232 h 167"/>
                <a:gd name="T72" fmla="*/ 162 w 295"/>
                <a:gd name="T73" fmla="*/ 234 h 167"/>
                <a:gd name="T74" fmla="*/ 168 w 295"/>
                <a:gd name="T75" fmla="*/ 225 h 167"/>
                <a:gd name="T76" fmla="*/ 185 w 295"/>
                <a:gd name="T77" fmla="*/ 221 h 167"/>
                <a:gd name="T78" fmla="*/ 195 w 295"/>
                <a:gd name="T79" fmla="*/ 196 h 167"/>
                <a:gd name="T80" fmla="*/ 207 w 295"/>
                <a:gd name="T81" fmla="*/ 196 h 167"/>
                <a:gd name="T82" fmla="*/ 233 w 295"/>
                <a:gd name="T83" fmla="*/ 206 h 167"/>
                <a:gd name="T84" fmla="*/ 256 w 295"/>
                <a:gd name="T85" fmla="*/ 216 h 167"/>
                <a:gd name="T86" fmla="*/ 279 w 295"/>
                <a:gd name="T87" fmla="*/ 208 h 167"/>
                <a:gd name="T88" fmla="*/ 298 w 295"/>
                <a:gd name="T89" fmla="*/ 216 h 167"/>
                <a:gd name="T90" fmla="*/ 313 w 295"/>
                <a:gd name="T91" fmla="*/ 219 h 167"/>
                <a:gd name="T92" fmla="*/ 350 w 295"/>
                <a:gd name="T93" fmla="*/ 203 h 167"/>
                <a:gd name="T94" fmla="*/ 371 w 295"/>
                <a:gd name="T95" fmla="*/ 182 h 167"/>
                <a:gd name="T96" fmla="*/ 385 w 295"/>
                <a:gd name="T97" fmla="*/ 154 h 167"/>
                <a:gd name="T98" fmla="*/ 407 w 295"/>
                <a:gd name="T99" fmla="*/ 133 h 167"/>
                <a:gd name="T100" fmla="*/ 427 w 295"/>
                <a:gd name="T101" fmla="*/ 130 h 1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95" h="167">
                  <a:moveTo>
                    <a:pt x="291" y="79"/>
                  </a:moveTo>
                  <a:cubicBezTo>
                    <a:pt x="282" y="79"/>
                    <a:pt x="282" y="79"/>
                    <a:pt x="282" y="79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69" y="64"/>
                    <a:pt x="269" y="64"/>
                    <a:pt x="269" y="64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2" y="63"/>
                    <a:pt x="252" y="63"/>
                    <a:pt x="252" y="63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5"/>
                    <a:pt x="245" y="59"/>
                    <a:pt x="243" y="58"/>
                  </a:cubicBezTo>
                  <a:cubicBezTo>
                    <a:pt x="242" y="57"/>
                    <a:pt x="239" y="53"/>
                    <a:pt x="239" y="53"/>
                  </a:cubicBezTo>
                  <a:cubicBezTo>
                    <a:pt x="243" y="48"/>
                    <a:pt x="243" y="48"/>
                    <a:pt x="243" y="48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8"/>
                    <a:pt x="223" y="43"/>
                    <a:pt x="217" y="41"/>
                  </a:cubicBezTo>
                  <a:cubicBezTo>
                    <a:pt x="211" y="39"/>
                    <a:pt x="204" y="37"/>
                    <a:pt x="204" y="37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9" y="46"/>
                    <a:pt x="211" y="46"/>
                  </a:cubicBezTo>
                  <a:cubicBezTo>
                    <a:pt x="213" y="46"/>
                    <a:pt x="211" y="52"/>
                    <a:pt x="211" y="52"/>
                  </a:cubicBezTo>
                  <a:cubicBezTo>
                    <a:pt x="207" y="51"/>
                    <a:pt x="207" y="51"/>
                    <a:pt x="207" y="51"/>
                  </a:cubicBezTo>
                  <a:cubicBezTo>
                    <a:pt x="207" y="51"/>
                    <a:pt x="201" y="54"/>
                    <a:pt x="201" y="56"/>
                  </a:cubicBezTo>
                  <a:cubicBezTo>
                    <a:pt x="200" y="58"/>
                    <a:pt x="194" y="60"/>
                    <a:pt x="191" y="58"/>
                  </a:cubicBezTo>
                  <a:cubicBezTo>
                    <a:pt x="188" y="56"/>
                    <a:pt x="189" y="48"/>
                    <a:pt x="187" y="45"/>
                  </a:cubicBezTo>
                  <a:cubicBezTo>
                    <a:pt x="186" y="42"/>
                    <a:pt x="177" y="43"/>
                    <a:pt x="175" y="41"/>
                  </a:cubicBezTo>
                  <a:cubicBezTo>
                    <a:pt x="173" y="38"/>
                    <a:pt x="186" y="30"/>
                    <a:pt x="186" y="30"/>
                  </a:cubicBezTo>
                  <a:cubicBezTo>
                    <a:pt x="179" y="25"/>
                    <a:pt x="179" y="25"/>
                    <a:pt x="179" y="25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3"/>
                    <a:pt x="112" y="16"/>
                    <a:pt x="110" y="14"/>
                  </a:cubicBezTo>
                  <a:cubicBezTo>
                    <a:pt x="107" y="12"/>
                    <a:pt x="101" y="14"/>
                    <a:pt x="106" y="8"/>
                  </a:cubicBezTo>
                  <a:cubicBezTo>
                    <a:pt x="105" y="9"/>
                    <a:pt x="102" y="9"/>
                    <a:pt x="101" y="9"/>
                  </a:cubicBezTo>
                  <a:cubicBezTo>
                    <a:pt x="107" y="1"/>
                    <a:pt x="94" y="2"/>
                    <a:pt x="91" y="0"/>
                  </a:cubicBezTo>
                  <a:cubicBezTo>
                    <a:pt x="90" y="1"/>
                    <a:pt x="89" y="4"/>
                    <a:pt x="89" y="5"/>
                  </a:cubicBezTo>
                  <a:cubicBezTo>
                    <a:pt x="90" y="5"/>
                    <a:pt x="95" y="7"/>
                    <a:pt x="95" y="8"/>
                  </a:cubicBezTo>
                  <a:cubicBezTo>
                    <a:pt x="95" y="12"/>
                    <a:pt x="92" y="10"/>
                    <a:pt x="89" y="12"/>
                  </a:cubicBezTo>
                  <a:cubicBezTo>
                    <a:pt x="84" y="14"/>
                    <a:pt x="80" y="18"/>
                    <a:pt x="77" y="18"/>
                  </a:cubicBezTo>
                  <a:cubicBezTo>
                    <a:pt x="74" y="18"/>
                    <a:pt x="66" y="22"/>
                    <a:pt x="64" y="23"/>
                  </a:cubicBezTo>
                  <a:cubicBezTo>
                    <a:pt x="60" y="25"/>
                    <a:pt x="58" y="35"/>
                    <a:pt x="53" y="30"/>
                  </a:cubicBezTo>
                  <a:cubicBezTo>
                    <a:pt x="53" y="30"/>
                    <a:pt x="50" y="32"/>
                    <a:pt x="47" y="37"/>
                  </a:cubicBezTo>
                  <a:cubicBezTo>
                    <a:pt x="45" y="39"/>
                    <a:pt x="43" y="40"/>
                    <a:pt x="41" y="39"/>
                  </a:cubicBezTo>
                  <a:cubicBezTo>
                    <a:pt x="40" y="48"/>
                    <a:pt x="33" y="42"/>
                    <a:pt x="30" y="44"/>
                  </a:cubicBezTo>
                  <a:cubicBezTo>
                    <a:pt x="29" y="44"/>
                    <a:pt x="25" y="46"/>
                    <a:pt x="25" y="46"/>
                  </a:cubicBezTo>
                  <a:cubicBezTo>
                    <a:pt x="19" y="43"/>
                    <a:pt x="18" y="48"/>
                    <a:pt x="16" y="49"/>
                  </a:cubicBezTo>
                  <a:cubicBezTo>
                    <a:pt x="14" y="52"/>
                    <a:pt x="11" y="61"/>
                    <a:pt x="10" y="62"/>
                  </a:cubicBezTo>
                  <a:cubicBezTo>
                    <a:pt x="9" y="62"/>
                    <a:pt x="3" y="54"/>
                    <a:pt x="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4" y="63"/>
                    <a:pt x="7" y="67"/>
                  </a:cubicBezTo>
                  <a:cubicBezTo>
                    <a:pt x="9" y="70"/>
                    <a:pt x="18" y="72"/>
                    <a:pt x="16" y="76"/>
                  </a:cubicBezTo>
                  <a:cubicBezTo>
                    <a:pt x="17" y="76"/>
                    <a:pt x="18" y="77"/>
                    <a:pt x="19" y="77"/>
                  </a:cubicBezTo>
                  <a:cubicBezTo>
                    <a:pt x="19" y="79"/>
                    <a:pt x="18" y="84"/>
                    <a:pt x="17" y="84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92"/>
                    <a:pt x="18" y="92"/>
                    <a:pt x="19" y="93"/>
                  </a:cubicBezTo>
                  <a:cubicBezTo>
                    <a:pt x="21" y="96"/>
                    <a:pt x="21" y="100"/>
                    <a:pt x="23" y="103"/>
                  </a:cubicBezTo>
                  <a:cubicBezTo>
                    <a:pt x="24" y="106"/>
                    <a:pt x="29" y="115"/>
                    <a:pt x="33" y="116"/>
                  </a:cubicBezTo>
                  <a:cubicBezTo>
                    <a:pt x="40" y="117"/>
                    <a:pt x="49" y="130"/>
                    <a:pt x="50" y="130"/>
                  </a:cubicBezTo>
                  <a:cubicBezTo>
                    <a:pt x="53" y="130"/>
                    <a:pt x="59" y="131"/>
                    <a:pt x="59" y="135"/>
                  </a:cubicBezTo>
                  <a:cubicBezTo>
                    <a:pt x="60" y="143"/>
                    <a:pt x="66" y="136"/>
                    <a:pt x="69" y="141"/>
                  </a:cubicBezTo>
                  <a:cubicBezTo>
                    <a:pt x="72" y="146"/>
                    <a:pt x="76" y="149"/>
                    <a:pt x="77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1" y="153"/>
                    <a:pt x="83" y="155"/>
                    <a:pt x="85" y="155"/>
                  </a:cubicBezTo>
                  <a:cubicBezTo>
                    <a:pt x="86" y="156"/>
                    <a:pt x="89" y="161"/>
                    <a:pt x="89" y="161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101" y="167"/>
                    <a:pt x="101" y="167"/>
                    <a:pt x="101" y="167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2" y="162"/>
                    <a:pt x="116" y="164"/>
                    <a:pt x="118" y="164"/>
                  </a:cubicBezTo>
                  <a:cubicBezTo>
                    <a:pt x="119" y="164"/>
                    <a:pt x="116" y="158"/>
                    <a:pt x="116" y="156"/>
                  </a:cubicBezTo>
                  <a:cubicBezTo>
                    <a:pt x="117" y="154"/>
                    <a:pt x="121" y="150"/>
                    <a:pt x="121" y="150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135" y="136"/>
                    <a:pt x="137" y="138"/>
                    <a:pt x="140" y="138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6"/>
                    <a:pt x="150" y="138"/>
                    <a:pt x="151" y="138"/>
                  </a:cubicBezTo>
                  <a:cubicBezTo>
                    <a:pt x="152" y="138"/>
                    <a:pt x="161" y="143"/>
                    <a:pt x="161" y="143"/>
                  </a:cubicBezTo>
                  <a:cubicBezTo>
                    <a:pt x="161" y="143"/>
                    <a:pt x="163" y="142"/>
                    <a:pt x="167" y="142"/>
                  </a:cubicBezTo>
                  <a:cubicBezTo>
                    <a:pt x="172" y="142"/>
                    <a:pt x="177" y="150"/>
                    <a:pt x="177" y="150"/>
                  </a:cubicBezTo>
                  <a:cubicBezTo>
                    <a:pt x="191" y="149"/>
                    <a:pt x="191" y="149"/>
                    <a:pt x="191" y="149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204" y="147"/>
                    <a:pt x="204" y="147"/>
                    <a:pt x="204" y="147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13" y="150"/>
                    <a:pt x="213" y="150"/>
                    <a:pt x="213" y="150"/>
                  </a:cubicBezTo>
                  <a:cubicBezTo>
                    <a:pt x="216" y="152"/>
                    <a:pt x="216" y="152"/>
                    <a:pt x="216" y="152"/>
                  </a:cubicBezTo>
                  <a:cubicBezTo>
                    <a:pt x="217" y="149"/>
                    <a:pt x="222" y="141"/>
                    <a:pt x="226" y="139"/>
                  </a:cubicBezTo>
                  <a:cubicBezTo>
                    <a:pt x="230" y="137"/>
                    <a:pt x="242" y="141"/>
                    <a:pt x="242" y="141"/>
                  </a:cubicBezTo>
                  <a:cubicBezTo>
                    <a:pt x="255" y="133"/>
                    <a:pt x="255" y="133"/>
                    <a:pt x="255" y="133"/>
                  </a:cubicBezTo>
                  <a:cubicBezTo>
                    <a:pt x="255" y="133"/>
                    <a:pt x="253" y="130"/>
                    <a:pt x="256" y="126"/>
                  </a:cubicBezTo>
                  <a:cubicBezTo>
                    <a:pt x="259" y="123"/>
                    <a:pt x="261" y="127"/>
                    <a:pt x="263" y="123"/>
                  </a:cubicBezTo>
                  <a:cubicBezTo>
                    <a:pt x="266" y="119"/>
                    <a:pt x="264" y="111"/>
                    <a:pt x="266" y="107"/>
                  </a:cubicBezTo>
                  <a:cubicBezTo>
                    <a:pt x="270" y="104"/>
                    <a:pt x="272" y="106"/>
                    <a:pt x="276" y="103"/>
                  </a:cubicBezTo>
                  <a:cubicBezTo>
                    <a:pt x="280" y="100"/>
                    <a:pt x="281" y="92"/>
                    <a:pt x="281" y="92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95" y="90"/>
                    <a:pt x="295" y="90"/>
                    <a:pt x="295" y="90"/>
                  </a:cubicBezTo>
                  <a:lnTo>
                    <a:pt x="291" y="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8" descr="© INSCALE GmbH, 18.06.2010"/>
            <p:cNvSpPr>
              <a:spLocks noEditPoints="1"/>
            </p:cNvSpPr>
            <p:nvPr/>
          </p:nvSpPr>
          <p:spPr bwMode="auto">
            <a:xfrm>
              <a:off x="2885" y="1522"/>
              <a:ext cx="388" cy="296"/>
            </a:xfrm>
            <a:custGeom>
              <a:avLst/>
              <a:gdLst>
                <a:gd name="T0" fmla="*/ 214 w 268"/>
                <a:gd name="T1" fmla="*/ 284 h 205"/>
                <a:gd name="T2" fmla="*/ 235 w 268"/>
                <a:gd name="T3" fmla="*/ 251 h 205"/>
                <a:gd name="T4" fmla="*/ 224 w 268"/>
                <a:gd name="T5" fmla="*/ 267 h 205"/>
                <a:gd name="T6" fmla="*/ 117 w 268"/>
                <a:gd name="T7" fmla="*/ 269 h 205"/>
                <a:gd name="T8" fmla="*/ 142 w 268"/>
                <a:gd name="T9" fmla="*/ 267 h 205"/>
                <a:gd name="T10" fmla="*/ 140 w 268"/>
                <a:gd name="T11" fmla="*/ 254 h 205"/>
                <a:gd name="T12" fmla="*/ 122 w 268"/>
                <a:gd name="T13" fmla="*/ 258 h 205"/>
                <a:gd name="T14" fmla="*/ 94 w 268"/>
                <a:gd name="T15" fmla="*/ 258 h 205"/>
                <a:gd name="T16" fmla="*/ 98 w 268"/>
                <a:gd name="T17" fmla="*/ 254 h 205"/>
                <a:gd name="T18" fmla="*/ 143 w 268"/>
                <a:gd name="T19" fmla="*/ 250 h 205"/>
                <a:gd name="T20" fmla="*/ 136 w 268"/>
                <a:gd name="T21" fmla="*/ 198 h 205"/>
                <a:gd name="T22" fmla="*/ 122 w 268"/>
                <a:gd name="T23" fmla="*/ 199 h 205"/>
                <a:gd name="T24" fmla="*/ 91 w 268"/>
                <a:gd name="T25" fmla="*/ 217 h 205"/>
                <a:gd name="T26" fmla="*/ 109 w 268"/>
                <a:gd name="T27" fmla="*/ 238 h 205"/>
                <a:gd name="T28" fmla="*/ 135 w 268"/>
                <a:gd name="T29" fmla="*/ 163 h 205"/>
                <a:gd name="T30" fmla="*/ 184 w 268"/>
                <a:gd name="T31" fmla="*/ 271 h 205"/>
                <a:gd name="T32" fmla="*/ 156 w 268"/>
                <a:gd name="T33" fmla="*/ 270 h 205"/>
                <a:gd name="T34" fmla="*/ 191 w 268"/>
                <a:gd name="T35" fmla="*/ 289 h 205"/>
                <a:gd name="T36" fmla="*/ 25 w 268"/>
                <a:gd name="T37" fmla="*/ 95 h 205"/>
                <a:gd name="T38" fmla="*/ 51 w 268"/>
                <a:gd name="T39" fmla="*/ 69 h 205"/>
                <a:gd name="T40" fmla="*/ 96 w 268"/>
                <a:gd name="T41" fmla="*/ 62 h 205"/>
                <a:gd name="T42" fmla="*/ 129 w 268"/>
                <a:gd name="T43" fmla="*/ 19 h 205"/>
                <a:gd name="T44" fmla="*/ 91 w 268"/>
                <a:gd name="T45" fmla="*/ 40 h 205"/>
                <a:gd name="T46" fmla="*/ 14 w 268"/>
                <a:gd name="T47" fmla="*/ 91 h 205"/>
                <a:gd name="T48" fmla="*/ 29 w 268"/>
                <a:gd name="T49" fmla="*/ 97 h 205"/>
                <a:gd name="T50" fmla="*/ 29 w 268"/>
                <a:gd name="T51" fmla="*/ 92 h 205"/>
                <a:gd name="T52" fmla="*/ 174 w 268"/>
                <a:gd name="T53" fmla="*/ 178 h 205"/>
                <a:gd name="T54" fmla="*/ 155 w 268"/>
                <a:gd name="T55" fmla="*/ 42 h 205"/>
                <a:gd name="T56" fmla="*/ 22 w 268"/>
                <a:gd name="T57" fmla="*/ 235 h 205"/>
                <a:gd name="T58" fmla="*/ 72 w 268"/>
                <a:gd name="T59" fmla="*/ 253 h 205"/>
                <a:gd name="T60" fmla="*/ 85 w 268"/>
                <a:gd name="T61" fmla="*/ 230 h 205"/>
                <a:gd name="T62" fmla="*/ 85 w 268"/>
                <a:gd name="T63" fmla="*/ 192 h 205"/>
                <a:gd name="T64" fmla="*/ 106 w 268"/>
                <a:gd name="T65" fmla="*/ 173 h 205"/>
                <a:gd name="T66" fmla="*/ 129 w 268"/>
                <a:gd name="T67" fmla="*/ 137 h 205"/>
                <a:gd name="T68" fmla="*/ 139 w 268"/>
                <a:gd name="T69" fmla="*/ 143 h 205"/>
                <a:gd name="T70" fmla="*/ 153 w 268"/>
                <a:gd name="T71" fmla="*/ 124 h 205"/>
                <a:gd name="T72" fmla="*/ 119 w 268"/>
                <a:gd name="T73" fmla="*/ 113 h 205"/>
                <a:gd name="T74" fmla="*/ 122 w 268"/>
                <a:gd name="T75" fmla="*/ 78 h 205"/>
                <a:gd name="T76" fmla="*/ 83 w 268"/>
                <a:gd name="T77" fmla="*/ 69 h 205"/>
                <a:gd name="T78" fmla="*/ 69 w 268"/>
                <a:gd name="T79" fmla="*/ 110 h 205"/>
                <a:gd name="T80" fmla="*/ 56 w 268"/>
                <a:gd name="T81" fmla="*/ 110 h 205"/>
                <a:gd name="T82" fmla="*/ 35 w 268"/>
                <a:gd name="T83" fmla="*/ 108 h 205"/>
                <a:gd name="T84" fmla="*/ 7 w 268"/>
                <a:gd name="T85" fmla="*/ 101 h 205"/>
                <a:gd name="T86" fmla="*/ 7 w 268"/>
                <a:gd name="T87" fmla="*/ 137 h 205"/>
                <a:gd name="T88" fmla="*/ 12 w 268"/>
                <a:gd name="T89" fmla="*/ 154 h 205"/>
                <a:gd name="T90" fmla="*/ 3 w 268"/>
                <a:gd name="T91" fmla="*/ 191 h 205"/>
                <a:gd name="T92" fmla="*/ 25 w 268"/>
                <a:gd name="T93" fmla="*/ 212 h 205"/>
                <a:gd name="T94" fmla="*/ 56 w 268"/>
                <a:gd name="T95" fmla="*/ 267 h 205"/>
                <a:gd name="T96" fmla="*/ 88 w 268"/>
                <a:gd name="T97" fmla="*/ 271 h 205"/>
                <a:gd name="T98" fmla="*/ 227 w 268"/>
                <a:gd name="T99" fmla="*/ 150 h 205"/>
                <a:gd name="T100" fmla="*/ 219 w 268"/>
                <a:gd name="T101" fmla="*/ 192 h 205"/>
                <a:gd name="T102" fmla="*/ 210 w 268"/>
                <a:gd name="T103" fmla="*/ 176 h 205"/>
                <a:gd name="T104" fmla="*/ 193 w 268"/>
                <a:gd name="T105" fmla="*/ 180 h 205"/>
                <a:gd name="T106" fmla="*/ 188 w 268"/>
                <a:gd name="T107" fmla="*/ 169 h 205"/>
                <a:gd name="T108" fmla="*/ 156 w 268"/>
                <a:gd name="T109" fmla="*/ 189 h 205"/>
                <a:gd name="T110" fmla="*/ 165 w 268"/>
                <a:gd name="T111" fmla="*/ 208 h 205"/>
                <a:gd name="T112" fmla="*/ 198 w 268"/>
                <a:gd name="T113" fmla="*/ 240 h 205"/>
                <a:gd name="T114" fmla="*/ 206 w 268"/>
                <a:gd name="T115" fmla="*/ 256 h 205"/>
                <a:gd name="T116" fmla="*/ 239 w 268"/>
                <a:gd name="T117" fmla="*/ 228 h 205"/>
                <a:gd name="T118" fmla="*/ 245 w 268"/>
                <a:gd name="T119" fmla="*/ 205 h 205"/>
                <a:gd name="T120" fmla="*/ 17 w 268"/>
                <a:gd name="T121" fmla="*/ 218 h 205"/>
                <a:gd name="T122" fmla="*/ 360 w 268"/>
                <a:gd name="T123" fmla="*/ 244 h 205"/>
                <a:gd name="T124" fmla="*/ 252 w 268"/>
                <a:gd name="T125" fmla="*/ 193 h 2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68" h="205">
                  <a:moveTo>
                    <a:pt x="143" y="181"/>
                  </a:moveTo>
                  <a:cubicBezTo>
                    <a:pt x="142" y="179"/>
                    <a:pt x="142" y="179"/>
                    <a:pt x="142" y="179"/>
                  </a:cubicBezTo>
                  <a:cubicBezTo>
                    <a:pt x="142" y="179"/>
                    <a:pt x="138" y="178"/>
                    <a:pt x="137" y="179"/>
                  </a:cubicBezTo>
                  <a:cubicBezTo>
                    <a:pt x="137" y="179"/>
                    <a:pt x="138" y="185"/>
                    <a:pt x="140" y="187"/>
                  </a:cubicBezTo>
                  <a:cubicBezTo>
                    <a:pt x="142" y="190"/>
                    <a:pt x="143" y="192"/>
                    <a:pt x="143" y="192"/>
                  </a:cubicBezTo>
                  <a:cubicBezTo>
                    <a:pt x="143" y="205"/>
                    <a:pt x="143" y="205"/>
                    <a:pt x="143" y="205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54" y="186"/>
                    <a:pt x="154" y="186"/>
                    <a:pt x="154" y="186"/>
                  </a:cubicBezTo>
                  <a:cubicBezTo>
                    <a:pt x="147" y="180"/>
                    <a:pt x="147" y="180"/>
                    <a:pt x="147" y="180"/>
                  </a:cubicBezTo>
                  <a:lnTo>
                    <a:pt x="143" y="181"/>
                  </a:lnTo>
                  <a:close/>
                  <a:moveTo>
                    <a:pt x="131" y="178"/>
                  </a:moveTo>
                  <a:cubicBezTo>
                    <a:pt x="131" y="176"/>
                    <a:pt x="129" y="177"/>
                    <a:pt x="129" y="178"/>
                  </a:cubicBezTo>
                  <a:cubicBezTo>
                    <a:pt x="130" y="180"/>
                    <a:pt x="131" y="178"/>
                    <a:pt x="131" y="178"/>
                  </a:cubicBezTo>
                  <a:close/>
                  <a:moveTo>
                    <a:pt x="166" y="175"/>
                  </a:moveTo>
                  <a:cubicBezTo>
                    <a:pt x="165" y="175"/>
                    <a:pt x="162" y="175"/>
                    <a:pt x="162" y="174"/>
                  </a:cubicBezTo>
                  <a:cubicBezTo>
                    <a:pt x="161" y="174"/>
                    <a:pt x="157" y="173"/>
                    <a:pt x="157" y="173"/>
                  </a:cubicBezTo>
                  <a:cubicBezTo>
                    <a:pt x="156" y="173"/>
                    <a:pt x="156" y="173"/>
                    <a:pt x="156" y="173"/>
                  </a:cubicBezTo>
                  <a:cubicBezTo>
                    <a:pt x="158" y="175"/>
                    <a:pt x="158" y="175"/>
                    <a:pt x="158" y="175"/>
                  </a:cubicBezTo>
                  <a:cubicBezTo>
                    <a:pt x="158" y="175"/>
                    <a:pt x="161" y="177"/>
                    <a:pt x="158" y="177"/>
                  </a:cubicBezTo>
                  <a:cubicBezTo>
                    <a:pt x="157" y="178"/>
                    <a:pt x="154" y="178"/>
                    <a:pt x="154" y="178"/>
                  </a:cubicBezTo>
                  <a:cubicBezTo>
                    <a:pt x="152" y="179"/>
                    <a:pt x="152" y="179"/>
                    <a:pt x="152" y="179"/>
                  </a:cubicBezTo>
                  <a:cubicBezTo>
                    <a:pt x="153" y="182"/>
                    <a:pt x="153" y="182"/>
                    <a:pt x="153" y="182"/>
                  </a:cubicBezTo>
                  <a:cubicBezTo>
                    <a:pt x="154" y="185"/>
                    <a:pt x="155" y="185"/>
                    <a:pt x="155" y="185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7" y="181"/>
                    <a:pt x="161" y="179"/>
                    <a:pt x="162" y="179"/>
                  </a:cubicBezTo>
                  <a:cubicBezTo>
                    <a:pt x="163" y="179"/>
                    <a:pt x="165" y="181"/>
                    <a:pt x="168" y="180"/>
                  </a:cubicBezTo>
                  <a:cubicBezTo>
                    <a:pt x="170" y="179"/>
                    <a:pt x="168" y="175"/>
                    <a:pt x="166" y="175"/>
                  </a:cubicBezTo>
                  <a:close/>
                  <a:moveTo>
                    <a:pt x="84" y="185"/>
                  </a:moveTo>
                  <a:cubicBezTo>
                    <a:pt x="84" y="185"/>
                    <a:pt x="84" y="183"/>
                    <a:pt x="82" y="181"/>
                  </a:cubicBezTo>
                  <a:cubicBezTo>
                    <a:pt x="81" y="180"/>
                    <a:pt x="79" y="179"/>
                    <a:pt x="79" y="179"/>
                  </a:cubicBezTo>
                  <a:cubicBezTo>
                    <a:pt x="79" y="179"/>
                    <a:pt x="80" y="185"/>
                    <a:pt x="81" y="186"/>
                  </a:cubicBezTo>
                  <a:cubicBezTo>
                    <a:pt x="83" y="187"/>
                    <a:pt x="84" y="189"/>
                    <a:pt x="84" y="189"/>
                  </a:cubicBezTo>
                  <a:cubicBezTo>
                    <a:pt x="90" y="188"/>
                    <a:pt x="90" y="188"/>
                    <a:pt x="90" y="188"/>
                  </a:cubicBezTo>
                  <a:cubicBezTo>
                    <a:pt x="86" y="185"/>
                    <a:pt x="86" y="185"/>
                    <a:pt x="86" y="185"/>
                  </a:cubicBezTo>
                  <a:lnTo>
                    <a:pt x="84" y="185"/>
                  </a:lnTo>
                  <a:close/>
                  <a:moveTo>
                    <a:pt x="106" y="167"/>
                  </a:moveTo>
                  <a:cubicBezTo>
                    <a:pt x="103" y="175"/>
                    <a:pt x="103" y="175"/>
                    <a:pt x="103" y="175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8" y="185"/>
                    <a:pt x="98" y="185"/>
                    <a:pt x="98" y="185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106" y="175"/>
                    <a:pt x="106" y="175"/>
                    <a:pt x="106" y="175"/>
                  </a:cubicBezTo>
                  <a:cubicBezTo>
                    <a:pt x="107" y="174"/>
                    <a:pt x="107" y="167"/>
                    <a:pt x="107" y="167"/>
                  </a:cubicBezTo>
                  <a:lnTo>
                    <a:pt x="106" y="167"/>
                  </a:lnTo>
                  <a:close/>
                  <a:moveTo>
                    <a:pt x="97" y="177"/>
                  </a:moveTo>
                  <a:cubicBezTo>
                    <a:pt x="94" y="177"/>
                    <a:pt x="94" y="177"/>
                    <a:pt x="94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6"/>
                    <a:pt x="96" y="175"/>
                    <a:pt x="94" y="175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91" y="181"/>
                    <a:pt x="91" y="181"/>
                    <a:pt x="91" y="181"/>
                  </a:cubicBezTo>
                  <a:cubicBezTo>
                    <a:pt x="91" y="181"/>
                    <a:pt x="96" y="180"/>
                    <a:pt x="97" y="180"/>
                  </a:cubicBezTo>
                  <a:cubicBezTo>
                    <a:pt x="98" y="179"/>
                    <a:pt x="97" y="177"/>
                    <a:pt x="97" y="177"/>
                  </a:cubicBezTo>
                  <a:close/>
                  <a:moveTo>
                    <a:pt x="87" y="180"/>
                  </a:moveTo>
                  <a:cubicBezTo>
                    <a:pt x="88" y="180"/>
                    <a:pt x="88" y="179"/>
                    <a:pt x="88" y="179"/>
                  </a:cubicBezTo>
                  <a:cubicBezTo>
                    <a:pt x="84" y="179"/>
                    <a:pt x="84" y="179"/>
                    <a:pt x="84" y="179"/>
                  </a:cubicBezTo>
                  <a:lnTo>
                    <a:pt x="87" y="180"/>
                  </a:lnTo>
                  <a:close/>
                  <a:moveTo>
                    <a:pt x="126" y="181"/>
                  </a:moveTo>
                  <a:cubicBezTo>
                    <a:pt x="129" y="180"/>
                    <a:pt x="129" y="179"/>
                    <a:pt x="125" y="179"/>
                  </a:cubicBezTo>
                  <a:cubicBezTo>
                    <a:pt x="125" y="179"/>
                    <a:pt x="123" y="179"/>
                    <a:pt x="123" y="180"/>
                  </a:cubicBezTo>
                  <a:cubicBezTo>
                    <a:pt x="123" y="181"/>
                    <a:pt x="124" y="182"/>
                    <a:pt x="126" y="181"/>
                  </a:cubicBezTo>
                  <a:close/>
                  <a:moveTo>
                    <a:pt x="61" y="172"/>
                  </a:moveTo>
                  <a:cubicBezTo>
                    <a:pt x="60" y="172"/>
                    <a:pt x="58" y="173"/>
                    <a:pt x="58" y="175"/>
                  </a:cubicBezTo>
                  <a:cubicBezTo>
                    <a:pt x="58" y="176"/>
                    <a:pt x="64" y="178"/>
                    <a:pt x="65" y="179"/>
                  </a:cubicBezTo>
                  <a:cubicBezTo>
                    <a:pt x="67" y="180"/>
                    <a:pt x="65" y="181"/>
                    <a:pt x="65" y="181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63" y="180"/>
                    <a:pt x="63" y="180"/>
                    <a:pt x="63" y="180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66" y="183"/>
                    <a:pt x="66" y="183"/>
                    <a:pt x="66" y="183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3" y="186"/>
                    <a:pt x="71" y="180"/>
                    <a:pt x="68" y="176"/>
                  </a:cubicBezTo>
                  <a:cubicBezTo>
                    <a:pt x="68" y="176"/>
                    <a:pt x="64" y="172"/>
                    <a:pt x="61" y="172"/>
                  </a:cubicBezTo>
                  <a:close/>
                  <a:moveTo>
                    <a:pt x="77" y="169"/>
                  </a:moveTo>
                  <a:cubicBezTo>
                    <a:pt x="74" y="171"/>
                    <a:pt x="74" y="171"/>
                    <a:pt x="74" y="171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72"/>
                    <a:pt x="80" y="172"/>
                    <a:pt x="80" y="172"/>
                  </a:cubicBezTo>
                  <a:cubicBezTo>
                    <a:pt x="80" y="172"/>
                    <a:pt x="81" y="174"/>
                    <a:pt x="86" y="175"/>
                  </a:cubicBezTo>
                  <a:cubicBezTo>
                    <a:pt x="91" y="176"/>
                    <a:pt x="92" y="172"/>
                    <a:pt x="92" y="172"/>
                  </a:cubicBezTo>
                  <a:cubicBezTo>
                    <a:pt x="92" y="172"/>
                    <a:pt x="98" y="175"/>
                    <a:pt x="99" y="173"/>
                  </a:cubicBezTo>
                  <a:cubicBezTo>
                    <a:pt x="101" y="170"/>
                    <a:pt x="103" y="163"/>
                    <a:pt x="103" y="163"/>
                  </a:cubicBezTo>
                  <a:cubicBezTo>
                    <a:pt x="103" y="163"/>
                    <a:pt x="100" y="161"/>
                    <a:pt x="101" y="159"/>
                  </a:cubicBezTo>
                  <a:cubicBezTo>
                    <a:pt x="101" y="158"/>
                    <a:pt x="102" y="158"/>
                    <a:pt x="102" y="158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4" y="148"/>
                    <a:pt x="97" y="148"/>
                    <a:pt x="98" y="147"/>
                  </a:cubicBezTo>
                  <a:cubicBezTo>
                    <a:pt x="99" y="145"/>
                    <a:pt x="100" y="145"/>
                    <a:pt x="99" y="143"/>
                  </a:cubicBezTo>
                  <a:cubicBezTo>
                    <a:pt x="97" y="141"/>
                    <a:pt x="94" y="137"/>
                    <a:pt x="94" y="137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8" y="147"/>
                    <a:pt x="88" y="147"/>
                    <a:pt x="88" y="147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83" y="140"/>
                    <a:pt x="83" y="140"/>
                    <a:pt x="83" y="140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7" y="155"/>
                    <a:pt x="67" y="155"/>
                    <a:pt x="67" y="155"/>
                  </a:cubicBezTo>
                  <a:cubicBezTo>
                    <a:pt x="67" y="155"/>
                    <a:pt x="66" y="161"/>
                    <a:pt x="68" y="162"/>
                  </a:cubicBezTo>
                  <a:cubicBezTo>
                    <a:pt x="70" y="163"/>
                    <a:pt x="71" y="170"/>
                    <a:pt x="71" y="170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75" y="165"/>
                    <a:pt x="75" y="165"/>
                    <a:pt x="75" y="165"/>
                  </a:cubicBezTo>
                  <a:lnTo>
                    <a:pt x="77" y="169"/>
                  </a:lnTo>
                  <a:close/>
                  <a:moveTo>
                    <a:pt x="91" y="123"/>
                  </a:moveTo>
                  <a:cubicBezTo>
                    <a:pt x="91" y="125"/>
                    <a:pt x="92" y="127"/>
                    <a:pt x="92" y="127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8" y="127"/>
                    <a:pt x="99" y="126"/>
                    <a:pt x="99" y="124"/>
                  </a:cubicBezTo>
                  <a:cubicBezTo>
                    <a:pt x="99" y="123"/>
                    <a:pt x="97" y="118"/>
                    <a:pt x="97" y="118"/>
                  </a:cubicBezTo>
                  <a:cubicBezTo>
                    <a:pt x="97" y="118"/>
                    <a:pt x="96" y="119"/>
                    <a:pt x="94" y="117"/>
                  </a:cubicBezTo>
                  <a:cubicBezTo>
                    <a:pt x="94" y="115"/>
                    <a:pt x="93" y="113"/>
                    <a:pt x="93" y="113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9"/>
                    <a:pt x="91" y="120"/>
                    <a:pt x="91" y="123"/>
                  </a:cubicBezTo>
                  <a:close/>
                  <a:moveTo>
                    <a:pt x="140" y="190"/>
                  </a:moveTo>
                  <a:cubicBezTo>
                    <a:pt x="139" y="188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5"/>
                    <a:pt x="125" y="185"/>
                    <a:pt x="125" y="185"/>
                  </a:cubicBezTo>
                  <a:cubicBezTo>
                    <a:pt x="125" y="185"/>
                    <a:pt x="124" y="180"/>
                    <a:pt x="118" y="180"/>
                  </a:cubicBezTo>
                  <a:cubicBezTo>
                    <a:pt x="112" y="179"/>
                    <a:pt x="109" y="183"/>
                    <a:pt x="109" y="183"/>
                  </a:cubicBezTo>
                  <a:cubicBezTo>
                    <a:pt x="114" y="188"/>
                    <a:pt x="114" y="188"/>
                    <a:pt x="114" y="188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7" y="188"/>
                    <a:pt x="107" y="188"/>
                    <a:pt x="107" y="188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21" y="196"/>
                    <a:pt x="121" y="196"/>
                    <a:pt x="121" y="196"/>
                  </a:cubicBezTo>
                  <a:cubicBezTo>
                    <a:pt x="121" y="196"/>
                    <a:pt x="122" y="198"/>
                    <a:pt x="123" y="200"/>
                  </a:cubicBezTo>
                  <a:cubicBezTo>
                    <a:pt x="123" y="202"/>
                    <a:pt x="126" y="204"/>
                    <a:pt x="126" y="204"/>
                  </a:cubicBezTo>
                  <a:cubicBezTo>
                    <a:pt x="129" y="203"/>
                    <a:pt x="129" y="203"/>
                    <a:pt x="129" y="203"/>
                  </a:cubicBezTo>
                  <a:cubicBezTo>
                    <a:pt x="129" y="201"/>
                    <a:pt x="129" y="201"/>
                    <a:pt x="129" y="201"/>
                  </a:cubicBezTo>
                  <a:cubicBezTo>
                    <a:pt x="129" y="201"/>
                    <a:pt x="130" y="200"/>
                    <a:pt x="132" y="200"/>
                  </a:cubicBezTo>
                  <a:cubicBezTo>
                    <a:pt x="134" y="200"/>
                    <a:pt x="140" y="198"/>
                    <a:pt x="140" y="198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0" y="194"/>
                    <a:pt x="140" y="194"/>
                    <a:pt x="140" y="194"/>
                  </a:cubicBezTo>
                  <a:cubicBezTo>
                    <a:pt x="140" y="194"/>
                    <a:pt x="141" y="192"/>
                    <a:pt x="140" y="190"/>
                  </a:cubicBezTo>
                  <a:close/>
                  <a:moveTo>
                    <a:pt x="10" y="63"/>
                  </a:move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4" y="68"/>
                    <a:pt x="15" y="68"/>
                  </a:cubicBezTo>
                  <a:cubicBezTo>
                    <a:pt x="16" y="68"/>
                    <a:pt x="17" y="66"/>
                    <a:pt x="17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8" y="63"/>
                    <a:pt x="17" y="62"/>
                  </a:cubicBezTo>
                  <a:cubicBezTo>
                    <a:pt x="17" y="60"/>
                    <a:pt x="21" y="58"/>
                    <a:pt x="22" y="56"/>
                  </a:cubicBezTo>
                  <a:cubicBezTo>
                    <a:pt x="23" y="55"/>
                    <a:pt x="25" y="51"/>
                    <a:pt x="25" y="51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6"/>
                    <a:pt x="44" y="47"/>
                    <a:pt x="47" y="48"/>
                  </a:cubicBezTo>
                  <a:cubicBezTo>
                    <a:pt x="48" y="48"/>
                    <a:pt x="53" y="45"/>
                    <a:pt x="53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0" y="41"/>
                    <a:pt x="61" y="41"/>
                  </a:cubicBezTo>
                  <a:cubicBezTo>
                    <a:pt x="64" y="41"/>
                    <a:pt x="63" y="44"/>
                    <a:pt x="63" y="44"/>
                  </a:cubicBezTo>
                  <a:cubicBezTo>
                    <a:pt x="63" y="44"/>
                    <a:pt x="64" y="44"/>
                    <a:pt x="66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4" y="43"/>
                    <a:pt x="79" y="46"/>
                    <a:pt x="80" y="47"/>
                  </a:cubicBezTo>
                  <a:cubicBezTo>
                    <a:pt x="82" y="48"/>
                    <a:pt x="83" y="49"/>
                    <a:pt x="85" y="48"/>
                  </a:cubicBezTo>
                  <a:cubicBezTo>
                    <a:pt x="87" y="48"/>
                    <a:pt x="89" y="39"/>
                    <a:pt x="89" y="39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3" y="30"/>
                    <a:pt x="93" y="29"/>
                  </a:cubicBezTo>
                  <a:cubicBezTo>
                    <a:pt x="92" y="28"/>
                    <a:pt x="94" y="23"/>
                    <a:pt x="93" y="19"/>
                  </a:cubicBezTo>
                  <a:cubicBezTo>
                    <a:pt x="93" y="14"/>
                    <a:pt x="90" y="15"/>
                    <a:pt x="89" y="13"/>
                  </a:cubicBezTo>
                  <a:cubicBezTo>
                    <a:pt x="89" y="12"/>
                    <a:pt x="93" y="4"/>
                    <a:pt x="94" y="3"/>
                  </a:cubicBezTo>
                  <a:cubicBezTo>
                    <a:pt x="96" y="2"/>
                    <a:pt x="99" y="1"/>
                    <a:pt x="99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1" y="3"/>
                    <a:pt x="90" y="4"/>
                  </a:cubicBezTo>
                  <a:cubicBezTo>
                    <a:pt x="88" y="6"/>
                    <a:pt x="83" y="11"/>
                    <a:pt x="83" y="11"/>
                  </a:cubicBezTo>
                  <a:cubicBezTo>
                    <a:pt x="83" y="11"/>
                    <a:pt x="73" y="11"/>
                    <a:pt x="72" y="12"/>
                  </a:cubicBezTo>
                  <a:cubicBezTo>
                    <a:pt x="70" y="12"/>
                    <a:pt x="64" y="24"/>
                    <a:pt x="63" y="28"/>
                  </a:cubicBezTo>
                  <a:cubicBezTo>
                    <a:pt x="61" y="30"/>
                    <a:pt x="55" y="37"/>
                    <a:pt x="50" y="38"/>
                  </a:cubicBezTo>
                  <a:cubicBezTo>
                    <a:pt x="43" y="39"/>
                    <a:pt x="40" y="37"/>
                    <a:pt x="38" y="37"/>
                  </a:cubicBezTo>
                  <a:cubicBezTo>
                    <a:pt x="35" y="37"/>
                    <a:pt x="34" y="39"/>
                    <a:pt x="34" y="39"/>
                  </a:cubicBezTo>
                  <a:cubicBezTo>
                    <a:pt x="34" y="39"/>
                    <a:pt x="28" y="40"/>
                    <a:pt x="27" y="40"/>
                  </a:cubicBezTo>
                  <a:cubicBezTo>
                    <a:pt x="27" y="40"/>
                    <a:pt x="26" y="38"/>
                    <a:pt x="23" y="38"/>
                  </a:cubicBezTo>
                  <a:cubicBezTo>
                    <a:pt x="21" y="39"/>
                    <a:pt x="16" y="48"/>
                    <a:pt x="12" y="52"/>
                  </a:cubicBezTo>
                  <a:cubicBezTo>
                    <a:pt x="9" y="56"/>
                    <a:pt x="8" y="63"/>
                    <a:pt x="8" y="63"/>
                  </a:cubicBezTo>
                  <a:lnTo>
                    <a:pt x="10" y="63"/>
                  </a:lnTo>
                  <a:close/>
                  <a:moveTo>
                    <a:pt x="20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7" y="70"/>
                    <a:pt x="18" y="71"/>
                  </a:cubicBezTo>
                  <a:cubicBezTo>
                    <a:pt x="19" y="71"/>
                    <a:pt x="22" y="71"/>
                    <a:pt x="23" y="70"/>
                  </a:cubicBezTo>
                  <a:cubicBezTo>
                    <a:pt x="24" y="69"/>
                    <a:pt x="21" y="69"/>
                    <a:pt x="21" y="69"/>
                  </a:cubicBezTo>
                  <a:lnTo>
                    <a:pt x="20" y="67"/>
                  </a:lnTo>
                  <a:close/>
                  <a:moveTo>
                    <a:pt x="34" y="55"/>
                  </a:moveTo>
                  <a:cubicBezTo>
                    <a:pt x="36" y="55"/>
                    <a:pt x="35" y="51"/>
                    <a:pt x="35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2" y="65"/>
                    <a:pt x="22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33" y="61"/>
                    <a:pt x="33" y="60"/>
                  </a:cubicBezTo>
                  <a:cubicBezTo>
                    <a:pt x="33" y="60"/>
                    <a:pt x="31" y="56"/>
                    <a:pt x="32" y="55"/>
                  </a:cubicBezTo>
                  <a:cubicBezTo>
                    <a:pt x="33" y="54"/>
                    <a:pt x="33" y="56"/>
                    <a:pt x="34" y="55"/>
                  </a:cubicBezTo>
                  <a:close/>
                  <a:moveTo>
                    <a:pt x="116" y="120"/>
                  </a:moveTo>
                  <a:cubicBezTo>
                    <a:pt x="117" y="122"/>
                    <a:pt x="120" y="123"/>
                    <a:pt x="120" y="123"/>
                  </a:cubicBezTo>
                  <a:cubicBezTo>
                    <a:pt x="120" y="123"/>
                    <a:pt x="118" y="120"/>
                    <a:pt x="117" y="119"/>
                  </a:cubicBezTo>
                  <a:cubicBezTo>
                    <a:pt x="116" y="118"/>
                    <a:pt x="113" y="117"/>
                    <a:pt x="113" y="117"/>
                  </a:cubicBezTo>
                  <a:cubicBezTo>
                    <a:pt x="113" y="117"/>
                    <a:pt x="114" y="120"/>
                    <a:pt x="116" y="120"/>
                  </a:cubicBezTo>
                  <a:close/>
                  <a:moveTo>
                    <a:pt x="112" y="34"/>
                  </a:moveTo>
                  <a:cubicBezTo>
                    <a:pt x="113" y="34"/>
                    <a:pt x="112" y="33"/>
                    <a:pt x="113" y="31"/>
                  </a:cubicBezTo>
                  <a:cubicBezTo>
                    <a:pt x="115" y="30"/>
                    <a:pt x="117" y="30"/>
                    <a:pt x="117" y="30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5"/>
                    <a:pt x="109" y="27"/>
                    <a:pt x="107" y="29"/>
                  </a:cubicBezTo>
                  <a:cubicBezTo>
                    <a:pt x="106" y="30"/>
                    <a:pt x="105" y="32"/>
                    <a:pt x="105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3"/>
                    <a:pt x="109" y="35"/>
                    <a:pt x="112" y="34"/>
                  </a:cubicBezTo>
                  <a:close/>
                  <a:moveTo>
                    <a:pt x="41" y="58"/>
                  </a:moveTo>
                  <a:cubicBezTo>
                    <a:pt x="35" y="59"/>
                    <a:pt x="35" y="59"/>
                    <a:pt x="35" y="59"/>
                  </a:cubicBezTo>
                  <a:cubicBezTo>
                    <a:pt x="37" y="60"/>
                    <a:pt x="37" y="60"/>
                    <a:pt x="37" y="60"/>
                  </a:cubicBezTo>
                  <a:lnTo>
                    <a:pt x="41" y="58"/>
                  </a:lnTo>
                  <a:close/>
                  <a:moveTo>
                    <a:pt x="15" y="163"/>
                  </a:moveTo>
                  <a:cubicBezTo>
                    <a:pt x="15" y="163"/>
                    <a:pt x="12" y="164"/>
                    <a:pt x="12" y="167"/>
                  </a:cubicBezTo>
                  <a:cubicBezTo>
                    <a:pt x="12" y="170"/>
                    <a:pt x="15" y="172"/>
                    <a:pt x="16" y="172"/>
                  </a:cubicBezTo>
                  <a:cubicBezTo>
                    <a:pt x="17" y="172"/>
                    <a:pt x="16" y="167"/>
                    <a:pt x="16" y="167"/>
                  </a:cubicBezTo>
                  <a:cubicBezTo>
                    <a:pt x="16" y="167"/>
                    <a:pt x="18" y="163"/>
                    <a:pt x="15" y="163"/>
                  </a:cubicBezTo>
                  <a:close/>
                  <a:moveTo>
                    <a:pt x="61" y="183"/>
                  </a:moveTo>
                  <a:cubicBezTo>
                    <a:pt x="59" y="178"/>
                    <a:pt x="59" y="178"/>
                    <a:pt x="59" y="178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50" y="175"/>
                    <a:pt x="52" y="173"/>
                    <a:pt x="53" y="173"/>
                  </a:cubicBezTo>
                  <a:cubicBezTo>
                    <a:pt x="54" y="172"/>
                    <a:pt x="53" y="170"/>
                    <a:pt x="53" y="170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6" y="165"/>
                    <a:pt x="58" y="165"/>
                    <a:pt x="59" y="164"/>
                  </a:cubicBezTo>
                  <a:cubicBezTo>
                    <a:pt x="60" y="163"/>
                    <a:pt x="59" y="159"/>
                    <a:pt x="59" y="159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9"/>
                    <a:pt x="57" y="155"/>
                    <a:pt x="57" y="154"/>
                  </a:cubicBezTo>
                  <a:cubicBezTo>
                    <a:pt x="57" y="151"/>
                    <a:pt x="59" y="148"/>
                    <a:pt x="59" y="148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8" y="145"/>
                    <a:pt x="53" y="146"/>
                    <a:pt x="53" y="145"/>
                  </a:cubicBezTo>
                  <a:cubicBezTo>
                    <a:pt x="54" y="144"/>
                    <a:pt x="59" y="143"/>
                    <a:pt x="59" y="143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3" y="137"/>
                    <a:pt x="60" y="133"/>
                    <a:pt x="59" y="133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2"/>
                    <a:pt x="57" y="131"/>
                    <a:pt x="59" y="131"/>
                  </a:cubicBezTo>
                  <a:cubicBezTo>
                    <a:pt x="60" y="131"/>
                    <a:pt x="65" y="134"/>
                    <a:pt x="68" y="133"/>
                  </a:cubicBezTo>
                  <a:cubicBezTo>
                    <a:pt x="71" y="132"/>
                    <a:pt x="73" y="128"/>
                    <a:pt x="73" y="128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4"/>
                    <a:pt x="67" y="122"/>
                    <a:pt x="67" y="122"/>
                  </a:cubicBezTo>
                  <a:cubicBezTo>
                    <a:pt x="67" y="120"/>
                    <a:pt x="70" y="122"/>
                    <a:pt x="70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80" y="123"/>
                    <a:pt x="81" y="119"/>
                    <a:pt x="81" y="118"/>
                  </a:cubicBezTo>
                  <a:cubicBezTo>
                    <a:pt x="82" y="117"/>
                    <a:pt x="83" y="116"/>
                    <a:pt x="83" y="116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3" y="109"/>
                    <a:pt x="81" y="104"/>
                    <a:pt x="81" y="103"/>
                  </a:cubicBezTo>
                  <a:cubicBezTo>
                    <a:pt x="81" y="102"/>
                    <a:pt x="87" y="95"/>
                    <a:pt x="89" y="95"/>
                  </a:cubicBezTo>
                  <a:cubicBezTo>
                    <a:pt x="90" y="95"/>
                    <a:pt x="90" y="97"/>
                    <a:pt x="90" y="97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3"/>
                    <a:pt x="90" y="102"/>
                    <a:pt x="91" y="102"/>
                  </a:cubicBezTo>
                  <a:cubicBezTo>
                    <a:pt x="92" y="103"/>
                    <a:pt x="91" y="104"/>
                    <a:pt x="90" y="106"/>
                  </a:cubicBezTo>
                  <a:cubicBezTo>
                    <a:pt x="89" y="106"/>
                    <a:pt x="92" y="107"/>
                    <a:pt x="93" y="107"/>
                  </a:cubicBezTo>
                  <a:cubicBezTo>
                    <a:pt x="94" y="106"/>
                    <a:pt x="93" y="102"/>
                    <a:pt x="93" y="102"/>
                  </a:cubicBezTo>
                  <a:cubicBezTo>
                    <a:pt x="93" y="102"/>
                    <a:pt x="94" y="99"/>
                    <a:pt x="96" y="99"/>
                  </a:cubicBezTo>
                  <a:cubicBezTo>
                    <a:pt x="97" y="99"/>
                    <a:pt x="98" y="101"/>
                    <a:pt x="97" y="101"/>
                  </a:cubicBezTo>
                  <a:cubicBezTo>
                    <a:pt x="96" y="102"/>
                    <a:pt x="96" y="103"/>
                    <a:pt x="97" y="104"/>
                  </a:cubicBezTo>
                  <a:cubicBezTo>
                    <a:pt x="98" y="104"/>
                    <a:pt x="100" y="103"/>
                    <a:pt x="100" y="103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07" y="80"/>
                    <a:pt x="103" y="78"/>
                    <a:pt x="103" y="78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7" y="78"/>
                    <a:pt x="86" y="75"/>
                    <a:pt x="85" y="75"/>
                  </a:cubicBezTo>
                  <a:cubicBezTo>
                    <a:pt x="84" y="74"/>
                    <a:pt x="82" y="76"/>
                    <a:pt x="82" y="76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1" y="50"/>
                    <a:pt x="81" y="50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0" y="48"/>
                    <a:pt x="60" y="49"/>
                  </a:cubicBezTo>
                  <a:cubicBezTo>
                    <a:pt x="59" y="50"/>
                    <a:pt x="57" y="52"/>
                    <a:pt x="56" y="51"/>
                  </a:cubicBezTo>
                  <a:cubicBezTo>
                    <a:pt x="56" y="50"/>
                    <a:pt x="58" y="49"/>
                    <a:pt x="57" y="48"/>
                  </a:cubicBezTo>
                  <a:cubicBezTo>
                    <a:pt x="57" y="46"/>
                    <a:pt x="49" y="48"/>
                    <a:pt x="49" y="4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4" y="62"/>
                    <a:pt x="44" y="63"/>
                  </a:cubicBezTo>
                  <a:cubicBezTo>
                    <a:pt x="43" y="63"/>
                    <a:pt x="45" y="64"/>
                    <a:pt x="45" y="64"/>
                  </a:cubicBezTo>
                  <a:cubicBezTo>
                    <a:pt x="45" y="64"/>
                    <a:pt x="45" y="65"/>
                    <a:pt x="44" y="65"/>
                  </a:cubicBezTo>
                  <a:cubicBezTo>
                    <a:pt x="43" y="66"/>
                    <a:pt x="44" y="68"/>
                    <a:pt x="44" y="68"/>
                  </a:cubicBezTo>
                  <a:cubicBezTo>
                    <a:pt x="45" y="68"/>
                    <a:pt x="48" y="69"/>
                    <a:pt x="48" y="6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1" y="76"/>
                    <a:pt x="50" y="78"/>
                    <a:pt x="48" y="78"/>
                  </a:cubicBezTo>
                  <a:cubicBezTo>
                    <a:pt x="45" y="79"/>
                    <a:pt x="45" y="76"/>
                    <a:pt x="45" y="76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1" y="72"/>
                    <a:pt x="40" y="72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2"/>
                    <a:pt x="32" y="64"/>
                    <a:pt x="32" y="66"/>
                  </a:cubicBezTo>
                  <a:cubicBezTo>
                    <a:pt x="31" y="67"/>
                    <a:pt x="33" y="67"/>
                    <a:pt x="33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7" y="77"/>
                    <a:pt x="27" y="79"/>
                  </a:cubicBezTo>
                  <a:cubicBezTo>
                    <a:pt x="27" y="82"/>
                    <a:pt x="22" y="81"/>
                    <a:pt x="22" y="81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12" y="75"/>
                    <a:pt x="9" y="74"/>
                  </a:cubicBezTo>
                  <a:cubicBezTo>
                    <a:pt x="6" y="72"/>
                    <a:pt x="7" y="70"/>
                    <a:pt x="7" y="68"/>
                  </a:cubicBezTo>
                  <a:cubicBezTo>
                    <a:pt x="7" y="67"/>
                    <a:pt x="8" y="66"/>
                    <a:pt x="8" y="6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4"/>
                    <a:pt x="3" y="85"/>
                    <a:pt x="3" y="85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3"/>
                    <a:pt x="12" y="115"/>
                    <a:pt x="11" y="117"/>
                  </a:cubicBezTo>
                  <a:cubicBezTo>
                    <a:pt x="10" y="119"/>
                    <a:pt x="8" y="122"/>
                    <a:pt x="6" y="120"/>
                  </a:cubicBezTo>
                  <a:cubicBezTo>
                    <a:pt x="3" y="119"/>
                    <a:pt x="4" y="112"/>
                    <a:pt x="4" y="112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3" y="112"/>
                    <a:pt x="4" y="122"/>
                    <a:pt x="4" y="124"/>
                  </a:cubicBezTo>
                  <a:cubicBezTo>
                    <a:pt x="4" y="127"/>
                    <a:pt x="1" y="131"/>
                    <a:pt x="1" y="131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20" y="159"/>
                    <a:pt x="21" y="163"/>
                    <a:pt x="21" y="166"/>
                  </a:cubicBezTo>
                  <a:cubicBezTo>
                    <a:pt x="21" y="169"/>
                    <a:pt x="18" y="173"/>
                    <a:pt x="18" y="175"/>
                  </a:cubicBezTo>
                  <a:cubicBezTo>
                    <a:pt x="18" y="177"/>
                    <a:pt x="20" y="178"/>
                    <a:pt x="20" y="179"/>
                  </a:cubicBezTo>
                  <a:cubicBezTo>
                    <a:pt x="19" y="179"/>
                    <a:pt x="19" y="180"/>
                    <a:pt x="19" y="181"/>
                  </a:cubicBezTo>
                  <a:cubicBezTo>
                    <a:pt x="20" y="181"/>
                    <a:pt x="21" y="182"/>
                    <a:pt x="22" y="182"/>
                  </a:cubicBezTo>
                  <a:cubicBezTo>
                    <a:pt x="28" y="181"/>
                    <a:pt x="33" y="183"/>
                    <a:pt x="39" y="185"/>
                  </a:cubicBezTo>
                  <a:cubicBezTo>
                    <a:pt x="41" y="185"/>
                    <a:pt x="40" y="190"/>
                    <a:pt x="44" y="189"/>
                  </a:cubicBezTo>
                  <a:cubicBezTo>
                    <a:pt x="47" y="187"/>
                    <a:pt x="48" y="183"/>
                    <a:pt x="49" y="189"/>
                  </a:cubicBezTo>
                  <a:cubicBezTo>
                    <a:pt x="49" y="189"/>
                    <a:pt x="49" y="188"/>
                    <a:pt x="50" y="188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4" y="183"/>
                    <a:pt x="56" y="181"/>
                    <a:pt x="57" y="181"/>
                  </a:cubicBezTo>
                  <a:cubicBezTo>
                    <a:pt x="58" y="181"/>
                    <a:pt x="57" y="185"/>
                    <a:pt x="57" y="186"/>
                  </a:cubicBezTo>
                  <a:cubicBezTo>
                    <a:pt x="57" y="187"/>
                    <a:pt x="59" y="188"/>
                    <a:pt x="61" y="188"/>
                  </a:cubicBezTo>
                  <a:cubicBezTo>
                    <a:pt x="63" y="187"/>
                    <a:pt x="60" y="186"/>
                    <a:pt x="59" y="185"/>
                  </a:cubicBezTo>
                  <a:cubicBezTo>
                    <a:pt x="59" y="183"/>
                    <a:pt x="61" y="183"/>
                    <a:pt x="61" y="183"/>
                  </a:cubicBezTo>
                  <a:close/>
                  <a:moveTo>
                    <a:pt x="170" y="130"/>
                  </a:moveTo>
                  <a:cubicBezTo>
                    <a:pt x="170" y="129"/>
                    <a:pt x="169" y="126"/>
                    <a:pt x="169" y="125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67" y="116"/>
                    <a:pt x="167" y="112"/>
                    <a:pt x="168" y="111"/>
                  </a:cubicBezTo>
                  <a:cubicBezTo>
                    <a:pt x="170" y="111"/>
                    <a:pt x="171" y="109"/>
                    <a:pt x="169" y="108"/>
                  </a:cubicBezTo>
                  <a:cubicBezTo>
                    <a:pt x="167" y="107"/>
                    <a:pt x="157" y="104"/>
                    <a:pt x="157" y="104"/>
                  </a:cubicBezTo>
                  <a:cubicBezTo>
                    <a:pt x="157" y="104"/>
                    <a:pt x="152" y="108"/>
                    <a:pt x="149" y="110"/>
                  </a:cubicBezTo>
                  <a:cubicBezTo>
                    <a:pt x="146" y="111"/>
                    <a:pt x="142" y="112"/>
                    <a:pt x="142" y="112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2" y="114"/>
                    <a:pt x="147" y="113"/>
                    <a:pt x="148" y="114"/>
                  </a:cubicBezTo>
                  <a:cubicBezTo>
                    <a:pt x="149" y="116"/>
                    <a:pt x="149" y="120"/>
                    <a:pt x="149" y="12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48" y="132"/>
                    <a:pt x="148" y="132"/>
                    <a:pt x="148" y="132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9" y="128"/>
                    <a:pt x="149" y="125"/>
                    <a:pt x="148" y="124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7"/>
                    <a:pt x="146" y="115"/>
                    <a:pt x="145" y="116"/>
                  </a:cubicBezTo>
                  <a:cubicBezTo>
                    <a:pt x="142" y="117"/>
                    <a:pt x="145" y="122"/>
                    <a:pt x="145" y="122"/>
                  </a:cubicBezTo>
                  <a:cubicBezTo>
                    <a:pt x="145" y="122"/>
                    <a:pt x="142" y="123"/>
                    <a:pt x="142" y="125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40" y="130"/>
                    <a:pt x="140" y="130"/>
                    <a:pt x="140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3" y="125"/>
                    <a:pt x="137" y="122"/>
                    <a:pt x="137" y="120"/>
                  </a:cubicBezTo>
                  <a:cubicBezTo>
                    <a:pt x="137" y="118"/>
                    <a:pt x="137" y="117"/>
                    <a:pt x="138" y="116"/>
                  </a:cubicBezTo>
                  <a:cubicBezTo>
                    <a:pt x="139" y="116"/>
                    <a:pt x="140" y="114"/>
                    <a:pt x="140" y="114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3"/>
                    <a:pt x="131" y="115"/>
                    <a:pt x="129" y="114"/>
                  </a:cubicBezTo>
                  <a:cubicBezTo>
                    <a:pt x="125" y="113"/>
                    <a:pt x="120" y="110"/>
                    <a:pt x="120" y="110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7" y="115"/>
                    <a:pt x="130" y="117"/>
                  </a:cubicBezTo>
                  <a:cubicBezTo>
                    <a:pt x="131" y="119"/>
                    <a:pt x="123" y="122"/>
                    <a:pt x="123" y="122"/>
                  </a:cubicBezTo>
                  <a:cubicBezTo>
                    <a:pt x="123" y="122"/>
                    <a:pt x="123" y="127"/>
                    <a:pt x="121" y="128"/>
                  </a:cubicBezTo>
                  <a:cubicBezTo>
                    <a:pt x="119" y="129"/>
                    <a:pt x="115" y="127"/>
                    <a:pt x="115" y="127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13" y="142"/>
                    <a:pt x="113" y="142"/>
                    <a:pt x="113" y="142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13" y="155"/>
                    <a:pt x="113" y="155"/>
                    <a:pt x="113" y="155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25" y="162"/>
                    <a:pt x="127" y="162"/>
                  </a:cubicBezTo>
                  <a:cubicBezTo>
                    <a:pt x="129" y="162"/>
                    <a:pt x="130" y="165"/>
                    <a:pt x="132" y="164"/>
                  </a:cubicBezTo>
                  <a:cubicBezTo>
                    <a:pt x="134" y="164"/>
                    <a:pt x="135" y="161"/>
                    <a:pt x="137" y="162"/>
                  </a:cubicBezTo>
                  <a:cubicBezTo>
                    <a:pt x="138" y="164"/>
                    <a:pt x="137" y="166"/>
                    <a:pt x="137" y="166"/>
                  </a:cubicBezTo>
                  <a:cubicBezTo>
                    <a:pt x="139" y="166"/>
                    <a:pt x="139" y="166"/>
                    <a:pt x="139" y="166"/>
                  </a:cubicBezTo>
                  <a:cubicBezTo>
                    <a:pt x="137" y="169"/>
                    <a:pt x="137" y="169"/>
                    <a:pt x="137" y="169"/>
                  </a:cubicBezTo>
                  <a:cubicBezTo>
                    <a:pt x="138" y="171"/>
                    <a:pt x="138" y="171"/>
                    <a:pt x="138" y="171"/>
                  </a:cubicBezTo>
                  <a:cubicBezTo>
                    <a:pt x="139" y="171"/>
                    <a:pt x="139" y="171"/>
                    <a:pt x="139" y="171"/>
                  </a:cubicBezTo>
                  <a:cubicBezTo>
                    <a:pt x="139" y="173"/>
                    <a:pt x="139" y="173"/>
                    <a:pt x="139" y="173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9" y="179"/>
                    <a:pt x="149" y="179"/>
                    <a:pt x="149" y="179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1" y="175"/>
                    <a:pt x="153" y="174"/>
                  </a:cubicBezTo>
                  <a:cubicBezTo>
                    <a:pt x="154" y="173"/>
                    <a:pt x="156" y="171"/>
                    <a:pt x="154" y="170"/>
                  </a:cubicBezTo>
                  <a:cubicBezTo>
                    <a:pt x="151" y="170"/>
                    <a:pt x="148" y="170"/>
                    <a:pt x="148" y="167"/>
                  </a:cubicBezTo>
                  <a:cubicBezTo>
                    <a:pt x="149" y="166"/>
                    <a:pt x="155" y="161"/>
                    <a:pt x="158" y="161"/>
                  </a:cubicBezTo>
                  <a:cubicBezTo>
                    <a:pt x="161" y="161"/>
                    <a:pt x="164" y="161"/>
                    <a:pt x="165" y="158"/>
                  </a:cubicBezTo>
                  <a:cubicBezTo>
                    <a:pt x="165" y="155"/>
                    <a:pt x="162" y="150"/>
                    <a:pt x="159" y="150"/>
                  </a:cubicBezTo>
                  <a:cubicBezTo>
                    <a:pt x="157" y="149"/>
                    <a:pt x="153" y="148"/>
                    <a:pt x="154" y="147"/>
                  </a:cubicBezTo>
                  <a:cubicBezTo>
                    <a:pt x="155" y="146"/>
                    <a:pt x="155" y="142"/>
                    <a:pt x="155" y="142"/>
                  </a:cubicBezTo>
                  <a:cubicBezTo>
                    <a:pt x="155" y="142"/>
                    <a:pt x="157" y="138"/>
                    <a:pt x="158" y="138"/>
                  </a:cubicBezTo>
                  <a:cubicBezTo>
                    <a:pt x="159" y="137"/>
                    <a:pt x="164" y="137"/>
                    <a:pt x="164" y="137"/>
                  </a:cubicBezTo>
                  <a:cubicBezTo>
                    <a:pt x="164" y="137"/>
                    <a:pt x="165" y="133"/>
                    <a:pt x="166" y="134"/>
                  </a:cubicBezTo>
                  <a:cubicBezTo>
                    <a:pt x="168" y="134"/>
                    <a:pt x="166" y="134"/>
                    <a:pt x="166" y="137"/>
                  </a:cubicBezTo>
                  <a:cubicBezTo>
                    <a:pt x="166" y="138"/>
                    <a:pt x="167" y="143"/>
                    <a:pt x="169" y="142"/>
                  </a:cubicBezTo>
                  <a:cubicBezTo>
                    <a:pt x="171" y="141"/>
                    <a:pt x="173" y="138"/>
                    <a:pt x="173" y="138"/>
                  </a:cubicBezTo>
                  <a:cubicBezTo>
                    <a:pt x="173" y="138"/>
                    <a:pt x="171" y="130"/>
                    <a:pt x="170" y="130"/>
                  </a:cubicBezTo>
                  <a:close/>
                  <a:moveTo>
                    <a:pt x="11" y="148"/>
                  </a:moveTo>
                  <a:cubicBezTo>
                    <a:pt x="9" y="146"/>
                    <a:pt x="9" y="146"/>
                    <a:pt x="9" y="146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48"/>
                    <a:pt x="11" y="148"/>
                    <a:pt x="11" y="148"/>
                  </a:cubicBezTo>
                  <a:close/>
                  <a:moveTo>
                    <a:pt x="267" y="166"/>
                  </a:moveTo>
                  <a:cubicBezTo>
                    <a:pt x="261" y="162"/>
                    <a:pt x="261" y="162"/>
                    <a:pt x="261" y="162"/>
                  </a:cubicBezTo>
                  <a:cubicBezTo>
                    <a:pt x="256" y="161"/>
                    <a:pt x="256" y="161"/>
                    <a:pt x="256" y="161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49" y="161"/>
                    <a:pt x="249" y="161"/>
                    <a:pt x="249" y="161"/>
                  </a:cubicBezTo>
                  <a:cubicBezTo>
                    <a:pt x="249" y="161"/>
                    <a:pt x="251" y="162"/>
                    <a:pt x="250" y="164"/>
                  </a:cubicBezTo>
                  <a:cubicBezTo>
                    <a:pt x="250" y="166"/>
                    <a:pt x="249" y="169"/>
                    <a:pt x="249" y="169"/>
                  </a:cubicBezTo>
                  <a:cubicBezTo>
                    <a:pt x="264" y="175"/>
                    <a:pt x="264" y="175"/>
                    <a:pt x="264" y="175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65" y="171"/>
                    <a:pt x="265" y="171"/>
                    <a:pt x="265" y="171"/>
                  </a:cubicBezTo>
                  <a:cubicBezTo>
                    <a:pt x="268" y="170"/>
                    <a:pt x="268" y="170"/>
                    <a:pt x="268" y="170"/>
                  </a:cubicBezTo>
                  <a:lnTo>
                    <a:pt x="267" y="166"/>
                  </a:lnTo>
                  <a:close/>
                  <a:moveTo>
                    <a:pt x="174" y="134"/>
                  </a:moveTo>
                  <a:cubicBezTo>
                    <a:pt x="175" y="138"/>
                    <a:pt x="178" y="138"/>
                    <a:pt x="176" y="134"/>
                  </a:cubicBezTo>
                  <a:cubicBezTo>
                    <a:pt x="176" y="131"/>
                    <a:pt x="174" y="134"/>
                    <a:pt x="174" y="134"/>
                  </a:cubicBezTo>
                  <a:close/>
                  <a:moveTo>
                    <a:pt x="131" y="69"/>
                  </a:moveTo>
                  <a:cubicBezTo>
                    <a:pt x="134" y="68"/>
                    <a:pt x="136" y="65"/>
                    <a:pt x="136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5"/>
                    <a:pt x="129" y="69"/>
                    <a:pt x="131" y="69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9" descr="© INSCALE GmbH, 18.06.2010"/>
            <p:cNvSpPr>
              <a:spLocks/>
            </p:cNvSpPr>
            <p:nvPr/>
          </p:nvSpPr>
          <p:spPr bwMode="auto">
            <a:xfrm>
              <a:off x="3201" y="2538"/>
              <a:ext cx="209" cy="147"/>
            </a:xfrm>
            <a:custGeom>
              <a:avLst/>
              <a:gdLst>
                <a:gd name="T0" fmla="*/ 172 w 145"/>
                <a:gd name="T1" fmla="*/ 19 h 102"/>
                <a:gd name="T2" fmla="*/ 156 w 145"/>
                <a:gd name="T3" fmla="*/ 19 h 102"/>
                <a:gd name="T4" fmla="*/ 138 w 145"/>
                <a:gd name="T5" fmla="*/ 29 h 102"/>
                <a:gd name="T6" fmla="*/ 120 w 145"/>
                <a:gd name="T7" fmla="*/ 29 h 102"/>
                <a:gd name="T8" fmla="*/ 98 w 145"/>
                <a:gd name="T9" fmla="*/ 32 h 102"/>
                <a:gd name="T10" fmla="*/ 85 w 145"/>
                <a:gd name="T11" fmla="*/ 43 h 102"/>
                <a:gd name="T12" fmla="*/ 66 w 145"/>
                <a:gd name="T13" fmla="*/ 49 h 102"/>
                <a:gd name="T14" fmla="*/ 48 w 145"/>
                <a:gd name="T15" fmla="*/ 48 h 102"/>
                <a:gd name="T16" fmla="*/ 26 w 145"/>
                <a:gd name="T17" fmla="*/ 45 h 102"/>
                <a:gd name="T18" fmla="*/ 22 w 145"/>
                <a:gd name="T19" fmla="*/ 52 h 102"/>
                <a:gd name="T20" fmla="*/ 0 w 145"/>
                <a:gd name="T21" fmla="*/ 65 h 102"/>
                <a:gd name="T22" fmla="*/ 20 w 145"/>
                <a:gd name="T23" fmla="*/ 76 h 102"/>
                <a:gd name="T24" fmla="*/ 7 w 145"/>
                <a:gd name="T25" fmla="*/ 98 h 102"/>
                <a:gd name="T26" fmla="*/ 16 w 145"/>
                <a:gd name="T27" fmla="*/ 112 h 102"/>
                <a:gd name="T28" fmla="*/ 26 w 145"/>
                <a:gd name="T29" fmla="*/ 131 h 102"/>
                <a:gd name="T30" fmla="*/ 10 w 145"/>
                <a:gd name="T31" fmla="*/ 143 h 102"/>
                <a:gd name="T32" fmla="*/ 27 w 145"/>
                <a:gd name="T33" fmla="*/ 141 h 102"/>
                <a:gd name="T34" fmla="*/ 46 w 145"/>
                <a:gd name="T35" fmla="*/ 140 h 102"/>
                <a:gd name="T36" fmla="*/ 75 w 145"/>
                <a:gd name="T37" fmla="*/ 134 h 102"/>
                <a:gd name="T38" fmla="*/ 79 w 145"/>
                <a:gd name="T39" fmla="*/ 127 h 102"/>
                <a:gd name="T40" fmla="*/ 84 w 145"/>
                <a:gd name="T41" fmla="*/ 127 h 102"/>
                <a:gd name="T42" fmla="*/ 104 w 145"/>
                <a:gd name="T43" fmla="*/ 140 h 102"/>
                <a:gd name="T44" fmla="*/ 115 w 145"/>
                <a:gd name="T45" fmla="*/ 138 h 102"/>
                <a:gd name="T46" fmla="*/ 135 w 145"/>
                <a:gd name="T47" fmla="*/ 135 h 102"/>
                <a:gd name="T48" fmla="*/ 137 w 145"/>
                <a:gd name="T49" fmla="*/ 120 h 102"/>
                <a:gd name="T50" fmla="*/ 123 w 145"/>
                <a:gd name="T51" fmla="*/ 115 h 102"/>
                <a:gd name="T52" fmla="*/ 154 w 145"/>
                <a:gd name="T53" fmla="*/ 102 h 102"/>
                <a:gd name="T54" fmla="*/ 147 w 145"/>
                <a:gd name="T55" fmla="*/ 72 h 102"/>
                <a:gd name="T56" fmla="*/ 179 w 145"/>
                <a:gd name="T57" fmla="*/ 45 h 102"/>
                <a:gd name="T58" fmla="*/ 190 w 145"/>
                <a:gd name="T59" fmla="*/ 33 h 102"/>
                <a:gd name="T60" fmla="*/ 209 w 145"/>
                <a:gd name="T61" fmla="*/ 29 h 102"/>
                <a:gd name="T62" fmla="*/ 197 w 145"/>
                <a:gd name="T63" fmla="*/ 16 h 102"/>
                <a:gd name="T64" fmla="*/ 192 w 145"/>
                <a:gd name="T65" fmla="*/ 4 h 102"/>
                <a:gd name="T66" fmla="*/ 174 w 145"/>
                <a:gd name="T67" fmla="*/ 4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5" h="102">
                  <a:moveTo>
                    <a:pt x="117" y="6"/>
                  </a:moveTo>
                  <a:cubicBezTo>
                    <a:pt x="115" y="10"/>
                    <a:pt x="119" y="13"/>
                    <a:pt x="119" y="13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5"/>
                    <a:pt x="114" y="12"/>
                    <a:pt x="108" y="13"/>
                  </a:cubicBezTo>
                  <a:cubicBezTo>
                    <a:pt x="100" y="13"/>
                    <a:pt x="100" y="15"/>
                    <a:pt x="100" y="15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4" y="18"/>
                    <a:pt x="91" y="18"/>
                  </a:cubicBezTo>
                  <a:cubicBezTo>
                    <a:pt x="88" y="17"/>
                    <a:pt x="83" y="20"/>
                    <a:pt x="83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2" y="21"/>
                    <a:pt x="68" y="22"/>
                  </a:cubicBezTo>
                  <a:cubicBezTo>
                    <a:pt x="65" y="22"/>
                    <a:pt x="66" y="28"/>
                    <a:pt x="64" y="29"/>
                  </a:cubicBezTo>
                  <a:cubicBezTo>
                    <a:pt x="62" y="30"/>
                    <a:pt x="59" y="30"/>
                    <a:pt x="59" y="30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6" y="35"/>
                    <a:pt x="15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13" y="47"/>
                    <a:pt x="14" y="53"/>
                  </a:cubicBezTo>
                  <a:cubicBezTo>
                    <a:pt x="14" y="57"/>
                    <a:pt x="4" y="62"/>
                    <a:pt x="4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13" y="62"/>
                    <a:pt x="14" y="65"/>
                  </a:cubicBezTo>
                  <a:cubicBezTo>
                    <a:pt x="15" y="67"/>
                    <a:pt x="11" y="78"/>
                    <a:pt x="11" y="78"/>
                  </a:cubicBezTo>
                  <a:cubicBezTo>
                    <a:pt x="11" y="78"/>
                    <a:pt x="23" y="78"/>
                    <a:pt x="23" y="84"/>
                  </a:cubicBezTo>
                  <a:cubicBezTo>
                    <a:pt x="23" y="88"/>
                    <a:pt x="18" y="91"/>
                    <a:pt x="18" y="91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12" y="102"/>
                    <a:pt x="14" y="102"/>
                  </a:cubicBezTo>
                  <a:cubicBezTo>
                    <a:pt x="15" y="102"/>
                    <a:pt x="19" y="98"/>
                    <a:pt x="19" y="98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4" y="85"/>
                    <a:pt x="55" y="84"/>
                  </a:cubicBezTo>
                  <a:cubicBezTo>
                    <a:pt x="58" y="84"/>
                    <a:pt x="58" y="88"/>
                    <a:pt x="58" y="88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97"/>
                    <a:pt x="71" y="92"/>
                    <a:pt x="72" y="92"/>
                  </a:cubicBezTo>
                  <a:cubicBezTo>
                    <a:pt x="75" y="92"/>
                    <a:pt x="80" y="96"/>
                    <a:pt x="80" y="96"/>
                  </a:cubicBezTo>
                  <a:cubicBezTo>
                    <a:pt x="80" y="96"/>
                    <a:pt x="78" y="99"/>
                    <a:pt x="84" y="99"/>
                  </a:cubicBezTo>
                  <a:cubicBezTo>
                    <a:pt x="91" y="99"/>
                    <a:pt x="94" y="94"/>
                    <a:pt x="94" y="94"/>
                  </a:cubicBezTo>
                  <a:cubicBezTo>
                    <a:pt x="94" y="94"/>
                    <a:pt x="88" y="90"/>
                    <a:pt x="91" y="88"/>
                  </a:cubicBezTo>
                  <a:cubicBezTo>
                    <a:pt x="93" y="86"/>
                    <a:pt x="95" y="83"/>
                    <a:pt x="95" y="83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83" y="84"/>
                    <a:pt x="85" y="80"/>
                  </a:cubicBezTo>
                  <a:cubicBezTo>
                    <a:pt x="87" y="76"/>
                    <a:pt x="101" y="69"/>
                    <a:pt x="101" y="69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99" y="54"/>
                    <a:pt x="102" y="50"/>
                  </a:cubicBezTo>
                  <a:cubicBezTo>
                    <a:pt x="105" y="46"/>
                    <a:pt x="124" y="38"/>
                    <a:pt x="124" y="38"/>
                  </a:cubicBezTo>
                  <a:cubicBezTo>
                    <a:pt x="124" y="38"/>
                    <a:pt x="121" y="31"/>
                    <a:pt x="124" y="31"/>
                  </a:cubicBezTo>
                  <a:cubicBezTo>
                    <a:pt x="126" y="31"/>
                    <a:pt x="132" y="34"/>
                    <a:pt x="132" y="34"/>
                  </a:cubicBezTo>
                  <a:cubicBezTo>
                    <a:pt x="132" y="34"/>
                    <a:pt x="129" y="23"/>
                    <a:pt x="132" y="23"/>
                  </a:cubicBezTo>
                  <a:cubicBezTo>
                    <a:pt x="136" y="22"/>
                    <a:pt x="145" y="25"/>
                    <a:pt x="145" y="25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37" y="21"/>
                    <a:pt x="137" y="18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3" y="12"/>
                    <a:pt x="133" y="9"/>
                  </a:cubicBezTo>
                  <a:cubicBezTo>
                    <a:pt x="134" y="7"/>
                    <a:pt x="137" y="5"/>
                    <a:pt x="133" y="3"/>
                  </a:cubicBezTo>
                  <a:cubicBezTo>
                    <a:pt x="132" y="3"/>
                    <a:pt x="128" y="2"/>
                    <a:pt x="124" y="0"/>
                  </a:cubicBezTo>
                  <a:cubicBezTo>
                    <a:pt x="121" y="3"/>
                    <a:pt x="121" y="3"/>
                    <a:pt x="121" y="3"/>
                  </a:cubicBezTo>
                  <a:cubicBezTo>
                    <a:pt x="121" y="3"/>
                    <a:pt x="119" y="2"/>
                    <a:pt x="117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10" descr="© INSCALE GmbH, 18.06.2010"/>
            <p:cNvSpPr>
              <a:spLocks/>
            </p:cNvSpPr>
            <p:nvPr/>
          </p:nvSpPr>
          <p:spPr bwMode="auto">
            <a:xfrm>
              <a:off x="2784" y="2839"/>
              <a:ext cx="13" cy="7"/>
            </a:xfrm>
            <a:custGeom>
              <a:avLst/>
              <a:gdLst>
                <a:gd name="T0" fmla="*/ 6 w 9"/>
                <a:gd name="T1" fmla="*/ 1 h 5"/>
                <a:gd name="T2" fmla="*/ 6 w 9"/>
                <a:gd name="T3" fmla="*/ 7 h 5"/>
                <a:gd name="T4" fmla="*/ 9 w 9"/>
                <a:gd name="T5" fmla="*/ 7 h 5"/>
                <a:gd name="T6" fmla="*/ 13 w 9"/>
                <a:gd name="T7" fmla="*/ 4 h 5"/>
                <a:gd name="T8" fmla="*/ 6 w 9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5">
                  <a:moveTo>
                    <a:pt x="4" y="1"/>
                  </a:moveTo>
                  <a:cubicBezTo>
                    <a:pt x="0" y="1"/>
                    <a:pt x="4" y="5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9" y="3"/>
                    <a:pt x="9" y="3"/>
                  </a:cubicBezTo>
                  <a:cubicBezTo>
                    <a:pt x="9" y="3"/>
                    <a:pt x="6" y="0"/>
                    <a:pt x="4" y="1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11" descr="© INSCALE GmbH, 18.06.2010"/>
            <p:cNvSpPr>
              <a:spLocks/>
            </p:cNvSpPr>
            <p:nvPr/>
          </p:nvSpPr>
          <p:spPr bwMode="auto">
            <a:xfrm>
              <a:off x="2935" y="2519"/>
              <a:ext cx="14" cy="14"/>
            </a:xfrm>
            <a:custGeom>
              <a:avLst/>
              <a:gdLst>
                <a:gd name="T0" fmla="*/ 11 w 9"/>
                <a:gd name="T1" fmla="*/ 0 h 10"/>
                <a:gd name="T2" fmla="*/ 6 w 9"/>
                <a:gd name="T3" fmla="*/ 0 h 10"/>
                <a:gd name="T4" fmla="*/ 3 w 9"/>
                <a:gd name="T5" fmla="*/ 10 h 10"/>
                <a:gd name="T6" fmla="*/ 9 w 9"/>
                <a:gd name="T7" fmla="*/ 14 h 10"/>
                <a:gd name="T8" fmla="*/ 14 w 9"/>
                <a:gd name="T9" fmla="*/ 13 h 10"/>
                <a:gd name="T10" fmla="*/ 11 w 9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0">
                  <a:moveTo>
                    <a:pt x="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4"/>
                    <a:pt x="2" y="7"/>
                  </a:cubicBezTo>
                  <a:cubicBezTo>
                    <a:pt x="4" y="9"/>
                    <a:pt x="6" y="10"/>
                    <a:pt x="6" y="10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12" descr="© INSCALE GmbH, 18.06.2010"/>
            <p:cNvSpPr>
              <a:spLocks/>
            </p:cNvSpPr>
            <p:nvPr/>
          </p:nvSpPr>
          <p:spPr bwMode="auto">
            <a:xfrm>
              <a:off x="2941" y="2345"/>
              <a:ext cx="497" cy="247"/>
            </a:xfrm>
            <a:custGeom>
              <a:avLst/>
              <a:gdLst>
                <a:gd name="T0" fmla="*/ 485 w 343"/>
                <a:gd name="T1" fmla="*/ 62 h 171"/>
                <a:gd name="T2" fmla="*/ 481 w 343"/>
                <a:gd name="T3" fmla="*/ 25 h 171"/>
                <a:gd name="T4" fmla="*/ 464 w 343"/>
                <a:gd name="T5" fmla="*/ 16 h 171"/>
                <a:gd name="T6" fmla="*/ 425 w 343"/>
                <a:gd name="T7" fmla="*/ 20 h 171"/>
                <a:gd name="T8" fmla="*/ 387 w 343"/>
                <a:gd name="T9" fmla="*/ 3 h 171"/>
                <a:gd name="T10" fmla="*/ 364 w 343"/>
                <a:gd name="T11" fmla="*/ 0 h 171"/>
                <a:gd name="T12" fmla="*/ 343 w 343"/>
                <a:gd name="T13" fmla="*/ 20 h 171"/>
                <a:gd name="T14" fmla="*/ 330 w 343"/>
                <a:gd name="T15" fmla="*/ 38 h 171"/>
                <a:gd name="T16" fmla="*/ 314 w 343"/>
                <a:gd name="T17" fmla="*/ 45 h 171"/>
                <a:gd name="T18" fmla="*/ 297 w 343"/>
                <a:gd name="T19" fmla="*/ 36 h 171"/>
                <a:gd name="T20" fmla="*/ 280 w 343"/>
                <a:gd name="T21" fmla="*/ 26 h 171"/>
                <a:gd name="T22" fmla="*/ 256 w 343"/>
                <a:gd name="T23" fmla="*/ 45 h 171"/>
                <a:gd name="T24" fmla="*/ 216 w 343"/>
                <a:gd name="T25" fmla="*/ 87 h 171"/>
                <a:gd name="T26" fmla="*/ 226 w 343"/>
                <a:gd name="T27" fmla="*/ 127 h 171"/>
                <a:gd name="T28" fmla="*/ 217 w 343"/>
                <a:gd name="T29" fmla="*/ 142 h 171"/>
                <a:gd name="T30" fmla="*/ 183 w 343"/>
                <a:gd name="T31" fmla="*/ 131 h 171"/>
                <a:gd name="T32" fmla="*/ 159 w 343"/>
                <a:gd name="T33" fmla="*/ 137 h 171"/>
                <a:gd name="T34" fmla="*/ 130 w 343"/>
                <a:gd name="T35" fmla="*/ 155 h 171"/>
                <a:gd name="T36" fmla="*/ 100 w 343"/>
                <a:gd name="T37" fmla="*/ 159 h 171"/>
                <a:gd name="T38" fmla="*/ 74 w 343"/>
                <a:gd name="T39" fmla="*/ 143 h 171"/>
                <a:gd name="T40" fmla="*/ 49 w 343"/>
                <a:gd name="T41" fmla="*/ 169 h 171"/>
                <a:gd name="T42" fmla="*/ 39 w 343"/>
                <a:gd name="T43" fmla="*/ 150 h 171"/>
                <a:gd name="T44" fmla="*/ 14 w 343"/>
                <a:gd name="T45" fmla="*/ 143 h 171"/>
                <a:gd name="T46" fmla="*/ 4 w 343"/>
                <a:gd name="T47" fmla="*/ 173 h 171"/>
                <a:gd name="T48" fmla="*/ 26 w 343"/>
                <a:gd name="T49" fmla="*/ 192 h 171"/>
                <a:gd name="T50" fmla="*/ 46 w 343"/>
                <a:gd name="T51" fmla="*/ 208 h 171"/>
                <a:gd name="T52" fmla="*/ 65 w 343"/>
                <a:gd name="T53" fmla="*/ 211 h 171"/>
                <a:gd name="T54" fmla="*/ 83 w 343"/>
                <a:gd name="T55" fmla="*/ 215 h 171"/>
                <a:gd name="T56" fmla="*/ 110 w 343"/>
                <a:gd name="T57" fmla="*/ 199 h 171"/>
                <a:gd name="T58" fmla="*/ 151 w 343"/>
                <a:gd name="T59" fmla="*/ 201 h 171"/>
                <a:gd name="T60" fmla="*/ 181 w 343"/>
                <a:gd name="T61" fmla="*/ 185 h 171"/>
                <a:gd name="T62" fmla="*/ 184 w 343"/>
                <a:gd name="T63" fmla="*/ 205 h 171"/>
                <a:gd name="T64" fmla="*/ 194 w 343"/>
                <a:gd name="T65" fmla="*/ 225 h 171"/>
                <a:gd name="T66" fmla="*/ 245 w 343"/>
                <a:gd name="T67" fmla="*/ 231 h 171"/>
                <a:gd name="T68" fmla="*/ 285 w 343"/>
                <a:gd name="T69" fmla="*/ 238 h 171"/>
                <a:gd name="T70" fmla="*/ 310 w 343"/>
                <a:gd name="T71" fmla="*/ 246 h 171"/>
                <a:gd name="T72" fmla="*/ 345 w 343"/>
                <a:gd name="T73" fmla="*/ 237 h 171"/>
                <a:gd name="T74" fmla="*/ 371 w 343"/>
                <a:gd name="T75" fmla="*/ 221 h 171"/>
                <a:gd name="T76" fmla="*/ 398 w 343"/>
                <a:gd name="T77" fmla="*/ 222 h 171"/>
                <a:gd name="T78" fmla="*/ 427 w 343"/>
                <a:gd name="T79" fmla="*/ 215 h 171"/>
                <a:gd name="T80" fmla="*/ 435 w 343"/>
                <a:gd name="T81" fmla="*/ 198 h 171"/>
                <a:gd name="T82" fmla="*/ 464 w 343"/>
                <a:gd name="T83" fmla="*/ 170 h 171"/>
                <a:gd name="T84" fmla="*/ 454 w 343"/>
                <a:gd name="T85" fmla="*/ 150 h 171"/>
                <a:gd name="T86" fmla="*/ 459 w 343"/>
                <a:gd name="T87" fmla="*/ 124 h 171"/>
                <a:gd name="T88" fmla="*/ 475 w 343"/>
                <a:gd name="T89" fmla="*/ 118 h 171"/>
                <a:gd name="T90" fmla="*/ 491 w 343"/>
                <a:gd name="T91" fmla="*/ 100 h 1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43" h="171">
                  <a:moveTo>
                    <a:pt x="342" y="57"/>
                  </a:moveTo>
                  <a:cubicBezTo>
                    <a:pt x="340" y="53"/>
                    <a:pt x="337" y="49"/>
                    <a:pt x="337" y="49"/>
                  </a:cubicBezTo>
                  <a:cubicBezTo>
                    <a:pt x="335" y="43"/>
                    <a:pt x="335" y="43"/>
                    <a:pt x="335" y="43"/>
                  </a:cubicBezTo>
                  <a:cubicBezTo>
                    <a:pt x="335" y="43"/>
                    <a:pt x="328" y="39"/>
                    <a:pt x="328" y="34"/>
                  </a:cubicBezTo>
                  <a:cubicBezTo>
                    <a:pt x="329" y="29"/>
                    <a:pt x="332" y="27"/>
                    <a:pt x="332" y="27"/>
                  </a:cubicBezTo>
                  <a:cubicBezTo>
                    <a:pt x="332" y="17"/>
                    <a:pt x="332" y="17"/>
                    <a:pt x="332" y="17"/>
                  </a:cubicBezTo>
                  <a:cubicBezTo>
                    <a:pt x="329" y="14"/>
                    <a:pt x="329" y="14"/>
                    <a:pt x="329" y="14"/>
                  </a:cubicBezTo>
                  <a:cubicBezTo>
                    <a:pt x="322" y="14"/>
                    <a:pt x="322" y="14"/>
                    <a:pt x="322" y="14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09" y="8"/>
                    <a:pt x="309" y="8"/>
                    <a:pt x="309" y="8"/>
                  </a:cubicBezTo>
                  <a:cubicBezTo>
                    <a:pt x="307" y="13"/>
                    <a:pt x="307" y="13"/>
                    <a:pt x="307" y="13"/>
                  </a:cubicBezTo>
                  <a:cubicBezTo>
                    <a:pt x="293" y="14"/>
                    <a:pt x="293" y="14"/>
                    <a:pt x="293" y="14"/>
                  </a:cubicBezTo>
                  <a:cubicBezTo>
                    <a:pt x="293" y="14"/>
                    <a:pt x="288" y="6"/>
                    <a:pt x="283" y="6"/>
                  </a:cubicBezTo>
                  <a:cubicBezTo>
                    <a:pt x="279" y="6"/>
                    <a:pt x="277" y="7"/>
                    <a:pt x="277" y="7"/>
                  </a:cubicBezTo>
                  <a:cubicBezTo>
                    <a:pt x="277" y="7"/>
                    <a:pt x="268" y="2"/>
                    <a:pt x="267" y="2"/>
                  </a:cubicBezTo>
                  <a:cubicBezTo>
                    <a:pt x="266" y="2"/>
                    <a:pt x="259" y="0"/>
                    <a:pt x="259" y="0"/>
                  </a:cubicBezTo>
                  <a:cubicBezTo>
                    <a:pt x="259" y="0"/>
                    <a:pt x="258" y="1"/>
                    <a:pt x="256" y="2"/>
                  </a:cubicBezTo>
                  <a:cubicBezTo>
                    <a:pt x="253" y="2"/>
                    <a:pt x="251" y="0"/>
                    <a:pt x="251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4" y="17"/>
                    <a:pt x="244" y="17"/>
                    <a:pt x="244" y="17"/>
                  </a:cubicBezTo>
                  <a:cubicBezTo>
                    <a:pt x="237" y="14"/>
                    <a:pt x="237" y="14"/>
                    <a:pt x="237" y="14"/>
                  </a:cubicBezTo>
                  <a:cubicBezTo>
                    <a:pt x="237" y="14"/>
                    <a:pt x="233" y="18"/>
                    <a:pt x="232" y="20"/>
                  </a:cubicBezTo>
                  <a:cubicBezTo>
                    <a:pt x="232" y="22"/>
                    <a:pt x="235" y="28"/>
                    <a:pt x="234" y="28"/>
                  </a:cubicBezTo>
                  <a:cubicBezTo>
                    <a:pt x="232" y="28"/>
                    <a:pt x="228" y="26"/>
                    <a:pt x="228" y="26"/>
                  </a:cubicBezTo>
                  <a:cubicBezTo>
                    <a:pt x="225" y="26"/>
                    <a:pt x="225" y="26"/>
                    <a:pt x="225" y="26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07" y="29"/>
                    <a:pt x="207" y="29"/>
                    <a:pt x="207" y="29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205" y="25"/>
                    <a:pt x="205" y="25"/>
                    <a:pt x="205" y="25"/>
                  </a:cubicBezTo>
                  <a:cubicBezTo>
                    <a:pt x="205" y="25"/>
                    <a:pt x="202" y="20"/>
                    <a:pt x="201" y="19"/>
                  </a:cubicBezTo>
                  <a:cubicBezTo>
                    <a:pt x="199" y="19"/>
                    <a:pt x="197" y="17"/>
                    <a:pt x="197" y="17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3" y="19"/>
                    <a:pt x="194" y="19"/>
                    <a:pt x="194" y="20"/>
                  </a:cubicBezTo>
                  <a:cubicBezTo>
                    <a:pt x="194" y="25"/>
                    <a:pt x="192" y="30"/>
                    <a:pt x="190" y="33"/>
                  </a:cubicBezTo>
                  <a:cubicBezTo>
                    <a:pt x="184" y="29"/>
                    <a:pt x="181" y="29"/>
                    <a:pt x="177" y="31"/>
                  </a:cubicBezTo>
                  <a:cubicBezTo>
                    <a:pt x="179" y="35"/>
                    <a:pt x="176" y="48"/>
                    <a:pt x="169" y="48"/>
                  </a:cubicBezTo>
                  <a:cubicBezTo>
                    <a:pt x="166" y="48"/>
                    <a:pt x="163" y="49"/>
                    <a:pt x="160" y="50"/>
                  </a:cubicBezTo>
                  <a:cubicBezTo>
                    <a:pt x="158" y="51"/>
                    <a:pt x="153" y="59"/>
                    <a:pt x="149" y="60"/>
                  </a:cubicBezTo>
                  <a:cubicBezTo>
                    <a:pt x="145" y="62"/>
                    <a:pt x="151" y="65"/>
                    <a:pt x="152" y="67"/>
                  </a:cubicBezTo>
                  <a:cubicBezTo>
                    <a:pt x="153" y="70"/>
                    <a:pt x="156" y="70"/>
                    <a:pt x="158" y="74"/>
                  </a:cubicBezTo>
                  <a:cubicBezTo>
                    <a:pt x="162" y="80"/>
                    <a:pt x="157" y="81"/>
                    <a:pt x="156" y="88"/>
                  </a:cubicBezTo>
                  <a:cubicBezTo>
                    <a:pt x="161" y="86"/>
                    <a:pt x="162" y="88"/>
                    <a:pt x="164" y="91"/>
                  </a:cubicBezTo>
                  <a:cubicBezTo>
                    <a:pt x="164" y="92"/>
                    <a:pt x="163" y="100"/>
                    <a:pt x="162" y="102"/>
                  </a:cubicBezTo>
                  <a:cubicBezTo>
                    <a:pt x="160" y="104"/>
                    <a:pt x="151" y="100"/>
                    <a:pt x="150" y="98"/>
                  </a:cubicBezTo>
                  <a:cubicBezTo>
                    <a:pt x="149" y="97"/>
                    <a:pt x="150" y="91"/>
                    <a:pt x="151" y="90"/>
                  </a:cubicBezTo>
                  <a:cubicBezTo>
                    <a:pt x="144" y="86"/>
                    <a:pt x="143" y="97"/>
                    <a:pt x="139" y="94"/>
                  </a:cubicBezTo>
                  <a:cubicBezTo>
                    <a:pt x="134" y="91"/>
                    <a:pt x="131" y="89"/>
                    <a:pt x="126" y="91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19" y="90"/>
                    <a:pt x="127" y="92"/>
                    <a:pt x="124" y="95"/>
                  </a:cubicBezTo>
                  <a:cubicBezTo>
                    <a:pt x="123" y="96"/>
                    <a:pt x="112" y="95"/>
                    <a:pt x="110" y="95"/>
                  </a:cubicBezTo>
                  <a:cubicBezTo>
                    <a:pt x="107" y="96"/>
                    <a:pt x="102" y="96"/>
                    <a:pt x="98" y="97"/>
                  </a:cubicBezTo>
                  <a:cubicBezTo>
                    <a:pt x="96" y="98"/>
                    <a:pt x="90" y="102"/>
                    <a:pt x="88" y="105"/>
                  </a:cubicBezTo>
                  <a:cubicBezTo>
                    <a:pt x="88" y="105"/>
                    <a:pt x="90" y="106"/>
                    <a:pt x="90" y="107"/>
                  </a:cubicBezTo>
                  <a:cubicBezTo>
                    <a:pt x="85" y="105"/>
                    <a:pt x="84" y="109"/>
                    <a:pt x="80" y="110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78" y="109"/>
                    <a:pt x="74" y="110"/>
                    <a:pt x="69" y="110"/>
                  </a:cubicBezTo>
                  <a:cubicBezTo>
                    <a:pt x="69" y="107"/>
                    <a:pt x="67" y="105"/>
                    <a:pt x="65" y="104"/>
                  </a:cubicBezTo>
                  <a:cubicBezTo>
                    <a:pt x="66" y="102"/>
                    <a:pt x="67" y="101"/>
                    <a:pt x="65" y="100"/>
                  </a:cubicBezTo>
                  <a:cubicBezTo>
                    <a:pt x="66" y="100"/>
                    <a:pt x="53" y="97"/>
                    <a:pt x="51" y="99"/>
                  </a:cubicBezTo>
                  <a:cubicBezTo>
                    <a:pt x="49" y="104"/>
                    <a:pt x="47" y="97"/>
                    <a:pt x="48" y="97"/>
                  </a:cubicBezTo>
                  <a:cubicBezTo>
                    <a:pt x="44" y="99"/>
                    <a:pt x="48" y="102"/>
                    <a:pt x="48" y="107"/>
                  </a:cubicBezTo>
                  <a:cubicBezTo>
                    <a:pt x="47" y="112"/>
                    <a:pt x="38" y="116"/>
                    <a:pt x="34" y="117"/>
                  </a:cubicBezTo>
                  <a:cubicBezTo>
                    <a:pt x="34" y="116"/>
                    <a:pt x="38" y="111"/>
                    <a:pt x="35" y="110"/>
                  </a:cubicBezTo>
                  <a:cubicBezTo>
                    <a:pt x="34" y="109"/>
                    <a:pt x="31" y="111"/>
                    <a:pt x="31" y="112"/>
                  </a:cubicBezTo>
                  <a:cubicBezTo>
                    <a:pt x="29" y="107"/>
                    <a:pt x="30" y="107"/>
                    <a:pt x="27" y="104"/>
                  </a:cubicBezTo>
                  <a:cubicBezTo>
                    <a:pt x="24" y="101"/>
                    <a:pt x="19" y="97"/>
                    <a:pt x="18" y="97"/>
                  </a:cubicBezTo>
                  <a:cubicBezTo>
                    <a:pt x="14" y="95"/>
                    <a:pt x="16" y="100"/>
                    <a:pt x="12" y="100"/>
                  </a:cubicBezTo>
                  <a:cubicBezTo>
                    <a:pt x="11" y="100"/>
                    <a:pt x="11" y="100"/>
                    <a:pt x="10" y="99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10" y="110"/>
                    <a:pt x="0" y="120"/>
                    <a:pt x="0" y="120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3"/>
                    <a:pt x="16" y="139"/>
                    <a:pt x="17" y="140"/>
                  </a:cubicBezTo>
                  <a:cubicBezTo>
                    <a:pt x="18" y="142"/>
                    <a:pt x="22" y="141"/>
                    <a:pt x="22" y="141"/>
                  </a:cubicBezTo>
                  <a:cubicBezTo>
                    <a:pt x="22" y="141"/>
                    <a:pt x="29" y="146"/>
                    <a:pt x="32" y="144"/>
                  </a:cubicBezTo>
                  <a:cubicBezTo>
                    <a:pt x="35" y="143"/>
                    <a:pt x="41" y="136"/>
                    <a:pt x="41" y="136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6"/>
                    <a:pt x="50" y="142"/>
                    <a:pt x="53" y="143"/>
                  </a:cubicBezTo>
                  <a:cubicBezTo>
                    <a:pt x="57" y="145"/>
                    <a:pt x="57" y="149"/>
                    <a:pt x="57" y="149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67" y="139"/>
                    <a:pt x="76" y="138"/>
                  </a:cubicBezTo>
                  <a:cubicBezTo>
                    <a:pt x="85" y="137"/>
                    <a:pt x="87" y="138"/>
                    <a:pt x="87" y="138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2"/>
                    <a:pt x="123" y="126"/>
                    <a:pt x="125" y="128"/>
                  </a:cubicBezTo>
                  <a:cubicBezTo>
                    <a:pt x="127" y="130"/>
                    <a:pt x="120" y="134"/>
                    <a:pt x="120" y="134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3" y="143"/>
                    <a:pt x="125" y="141"/>
                    <a:pt x="127" y="142"/>
                  </a:cubicBezTo>
                  <a:cubicBezTo>
                    <a:pt x="129" y="143"/>
                    <a:pt x="128" y="147"/>
                    <a:pt x="128" y="147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69" y="160"/>
                    <a:pt x="169" y="160"/>
                    <a:pt x="169" y="160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97" y="165"/>
                    <a:pt x="197" y="165"/>
                    <a:pt x="197" y="165"/>
                  </a:cubicBezTo>
                  <a:cubicBezTo>
                    <a:pt x="202" y="164"/>
                    <a:pt x="202" y="164"/>
                    <a:pt x="202" y="164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25" y="168"/>
                    <a:pt x="225" y="168"/>
                    <a:pt x="225" y="168"/>
                  </a:cubicBezTo>
                  <a:cubicBezTo>
                    <a:pt x="232" y="171"/>
                    <a:pt x="232" y="171"/>
                    <a:pt x="232" y="171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41" y="164"/>
                    <a:pt x="243" y="163"/>
                  </a:cubicBezTo>
                  <a:cubicBezTo>
                    <a:pt x="245" y="162"/>
                    <a:pt x="244" y="156"/>
                    <a:pt x="247" y="156"/>
                  </a:cubicBezTo>
                  <a:cubicBezTo>
                    <a:pt x="251" y="155"/>
                    <a:pt x="256" y="153"/>
                    <a:pt x="256" y="153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62" y="154"/>
                    <a:pt x="267" y="151"/>
                    <a:pt x="270" y="152"/>
                  </a:cubicBezTo>
                  <a:cubicBezTo>
                    <a:pt x="273" y="152"/>
                    <a:pt x="275" y="154"/>
                    <a:pt x="275" y="154"/>
                  </a:cubicBezTo>
                  <a:cubicBezTo>
                    <a:pt x="279" y="149"/>
                    <a:pt x="279" y="149"/>
                    <a:pt x="279" y="149"/>
                  </a:cubicBezTo>
                  <a:cubicBezTo>
                    <a:pt x="279" y="149"/>
                    <a:pt x="279" y="147"/>
                    <a:pt x="287" y="147"/>
                  </a:cubicBezTo>
                  <a:cubicBezTo>
                    <a:pt x="293" y="146"/>
                    <a:pt x="295" y="149"/>
                    <a:pt x="295" y="149"/>
                  </a:cubicBezTo>
                  <a:cubicBezTo>
                    <a:pt x="298" y="147"/>
                    <a:pt x="298" y="147"/>
                    <a:pt x="298" y="147"/>
                  </a:cubicBezTo>
                  <a:cubicBezTo>
                    <a:pt x="298" y="147"/>
                    <a:pt x="294" y="144"/>
                    <a:pt x="296" y="140"/>
                  </a:cubicBezTo>
                  <a:cubicBezTo>
                    <a:pt x="298" y="136"/>
                    <a:pt x="300" y="137"/>
                    <a:pt x="300" y="137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19" y="127"/>
                    <a:pt x="319" y="127"/>
                    <a:pt x="319" y="127"/>
                  </a:cubicBezTo>
                  <a:cubicBezTo>
                    <a:pt x="320" y="118"/>
                    <a:pt x="320" y="118"/>
                    <a:pt x="320" y="118"/>
                  </a:cubicBezTo>
                  <a:cubicBezTo>
                    <a:pt x="320" y="118"/>
                    <a:pt x="315" y="117"/>
                    <a:pt x="315" y="115"/>
                  </a:cubicBezTo>
                  <a:cubicBezTo>
                    <a:pt x="314" y="112"/>
                    <a:pt x="317" y="110"/>
                    <a:pt x="317" y="109"/>
                  </a:cubicBezTo>
                  <a:cubicBezTo>
                    <a:pt x="317" y="107"/>
                    <a:pt x="313" y="107"/>
                    <a:pt x="313" y="104"/>
                  </a:cubicBezTo>
                  <a:cubicBezTo>
                    <a:pt x="314" y="101"/>
                    <a:pt x="328" y="98"/>
                    <a:pt x="326" y="92"/>
                  </a:cubicBezTo>
                  <a:cubicBezTo>
                    <a:pt x="324" y="85"/>
                    <a:pt x="322" y="85"/>
                    <a:pt x="322" y="85"/>
                  </a:cubicBezTo>
                  <a:cubicBezTo>
                    <a:pt x="317" y="86"/>
                    <a:pt x="317" y="86"/>
                    <a:pt x="317" y="86"/>
                  </a:cubicBezTo>
                  <a:cubicBezTo>
                    <a:pt x="317" y="86"/>
                    <a:pt x="312" y="88"/>
                    <a:pt x="314" y="83"/>
                  </a:cubicBezTo>
                  <a:cubicBezTo>
                    <a:pt x="315" y="79"/>
                    <a:pt x="320" y="78"/>
                    <a:pt x="322" y="77"/>
                  </a:cubicBezTo>
                  <a:cubicBezTo>
                    <a:pt x="324" y="77"/>
                    <a:pt x="328" y="82"/>
                    <a:pt x="328" y="82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1" y="70"/>
                    <a:pt x="341" y="70"/>
                    <a:pt x="341" y="70"/>
                  </a:cubicBezTo>
                  <a:cubicBezTo>
                    <a:pt x="339" y="69"/>
                    <a:pt x="339" y="69"/>
                    <a:pt x="339" y="69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2" y="67"/>
                    <a:pt x="343" y="60"/>
                    <a:pt x="342" y="57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13" descr="© INSCALE GmbH, 18.06.2010"/>
            <p:cNvSpPr>
              <a:spLocks noEditPoints="1"/>
            </p:cNvSpPr>
            <p:nvPr/>
          </p:nvSpPr>
          <p:spPr bwMode="auto">
            <a:xfrm>
              <a:off x="3289" y="3554"/>
              <a:ext cx="33" cy="30"/>
            </a:xfrm>
            <a:custGeom>
              <a:avLst/>
              <a:gdLst>
                <a:gd name="T0" fmla="*/ 10 w 23"/>
                <a:gd name="T1" fmla="*/ 5 h 20"/>
                <a:gd name="T2" fmla="*/ 3 w 23"/>
                <a:gd name="T3" fmla="*/ 6 h 20"/>
                <a:gd name="T4" fmla="*/ 7 w 23"/>
                <a:gd name="T5" fmla="*/ 12 h 20"/>
                <a:gd name="T6" fmla="*/ 10 w 23"/>
                <a:gd name="T7" fmla="*/ 5 h 20"/>
                <a:gd name="T8" fmla="*/ 23 w 23"/>
                <a:gd name="T9" fmla="*/ 17 h 20"/>
                <a:gd name="T10" fmla="*/ 20 w 23"/>
                <a:gd name="T11" fmla="*/ 18 h 20"/>
                <a:gd name="T12" fmla="*/ 16 w 23"/>
                <a:gd name="T13" fmla="*/ 14 h 20"/>
                <a:gd name="T14" fmla="*/ 13 w 23"/>
                <a:gd name="T15" fmla="*/ 17 h 20"/>
                <a:gd name="T16" fmla="*/ 14 w 23"/>
                <a:gd name="T17" fmla="*/ 23 h 20"/>
                <a:gd name="T18" fmla="*/ 27 w 23"/>
                <a:gd name="T19" fmla="*/ 30 h 20"/>
                <a:gd name="T20" fmla="*/ 33 w 23"/>
                <a:gd name="T21" fmla="*/ 23 h 20"/>
                <a:gd name="T22" fmla="*/ 23 w 23"/>
                <a:gd name="T23" fmla="*/ 17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" h="20">
                  <a:moveTo>
                    <a:pt x="7" y="3"/>
                  </a:moveTo>
                  <a:cubicBezTo>
                    <a:pt x="0" y="0"/>
                    <a:pt x="2" y="4"/>
                    <a:pt x="2" y="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9" y="9"/>
                    <a:pt x="15" y="5"/>
                    <a:pt x="7" y="3"/>
                  </a:cubicBezTo>
                  <a:close/>
                  <a:moveTo>
                    <a:pt x="16" y="11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5" y="20"/>
                    <a:pt x="19" y="20"/>
                  </a:cubicBezTo>
                  <a:cubicBezTo>
                    <a:pt x="23" y="20"/>
                    <a:pt x="23" y="15"/>
                    <a:pt x="23" y="15"/>
                  </a:cubicBezTo>
                  <a:lnTo>
                    <a:pt x="16" y="1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14" descr="© INSCALE GmbH, 18.06.2010"/>
            <p:cNvSpPr>
              <a:spLocks noEditPoints="1"/>
            </p:cNvSpPr>
            <p:nvPr/>
          </p:nvSpPr>
          <p:spPr bwMode="auto">
            <a:xfrm>
              <a:off x="1989" y="1188"/>
              <a:ext cx="517" cy="968"/>
            </a:xfrm>
            <a:custGeom>
              <a:avLst/>
              <a:gdLst>
                <a:gd name="T0" fmla="*/ 407 w 357"/>
                <a:gd name="T1" fmla="*/ 675 h 670"/>
                <a:gd name="T2" fmla="*/ 420 w 357"/>
                <a:gd name="T3" fmla="*/ 623 h 670"/>
                <a:gd name="T4" fmla="*/ 355 w 357"/>
                <a:gd name="T5" fmla="*/ 464 h 670"/>
                <a:gd name="T6" fmla="*/ 304 w 357"/>
                <a:gd name="T7" fmla="*/ 426 h 670"/>
                <a:gd name="T8" fmla="*/ 372 w 357"/>
                <a:gd name="T9" fmla="*/ 357 h 670"/>
                <a:gd name="T10" fmla="*/ 285 w 357"/>
                <a:gd name="T11" fmla="*/ 269 h 670"/>
                <a:gd name="T12" fmla="*/ 359 w 357"/>
                <a:gd name="T13" fmla="*/ 204 h 670"/>
                <a:gd name="T14" fmla="*/ 277 w 357"/>
                <a:gd name="T15" fmla="*/ 192 h 670"/>
                <a:gd name="T16" fmla="*/ 238 w 357"/>
                <a:gd name="T17" fmla="*/ 202 h 670"/>
                <a:gd name="T18" fmla="*/ 207 w 357"/>
                <a:gd name="T19" fmla="*/ 233 h 670"/>
                <a:gd name="T20" fmla="*/ 211 w 357"/>
                <a:gd name="T21" fmla="*/ 292 h 670"/>
                <a:gd name="T22" fmla="*/ 161 w 357"/>
                <a:gd name="T23" fmla="*/ 332 h 670"/>
                <a:gd name="T24" fmla="*/ 184 w 357"/>
                <a:gd name="T25" fmla="*/ 357 h 670"/>
                <a:gd name="T26" fmla="*/ 190 w 357"/>
                <a:gd name="T27" fmla="*/ 376 h 670"/>
                <a:gd name="T28" fmla="*/ 146 w 357"/>
                <a:gd name="T29" fmla="*/ 458 h 670"/>
                <a:gd name="T30" fmla="*/ 206 w 357"/>
                <a:gd name="T31" fmla="*/ 399 h 670"/>
                <a:gd name="T32" fmla="*/ 214 w 357"/>
                <a:gd name="T33" fmla="*/ 415 h 670"/>
                <a:gd name="T34" fmla="*/ 184 w 357"/>
                <a:gd name="T35" fmla="*/ 497 h 670"/>
                <a:gd name="T36" fmla="*/ 210 w 357"/>
                <a:gd name="T37" fmla="*/ 524 h 670"/>
                <a:gd name="T38" fmla="*/ 272 w 357"/>
                <a:gd name="T39" fmla="*/ 529 h 670"/>
                <a:gd name="T40" fmla="*/ 261 w 357"/>
                <a:gd name="T41" fmla="*/ 601 h 670"/>
                <a:gd name="T42" fmla="*/ 269 w 357"/>
                <a:gd name="T43" fmla="*/ 682 h 670"/>
                <a:gd name="T44" fmla="*/ 158 w 357"/>
                <a:gd name="T45" fmla="*/ 711 h 670"/>
                <a:gd name="T46" fmla="*/ 148 w 357"/>
                <a:gd name="T47" fmla="*/ 774 h 670"/>
                <a:gd name="T48" fmla="*/ 107 w 357"/>
                <a:gd name="T49" fmla="*/ 809 h 670"/>
                <a:gd name="T50" fmla="*/ 158 w 357"/>
                <a:gd name="T51" fmla="*/ 822 h 670"/>
                <a:gd name="T52" fmla="*/ 248 w 357"/>
                <a:gd name="T53" fmla="*/ 841 h 670"/>
                <a:gd name="T54" fmla="*/ 80 w 357"/>
                <a:gd name="T55" fmla="*/ 925 h 670"/>
                <a:gd name="T56" fmla="*/ 90 w 357"/>
                <a:gd name="T57" fmla="*/ 949 h 670"/>
                <a:gd name="T58" fmla="*/ 177 w 357"/>
                <a:gd name="T59" fmla="*/ 932 h 670"/>
                <a:gd name="T60" fmla="*/ 291 w 357"/>
                <a:gd name="T61" fmla="*/ 938 h 670"/>
                <a:gd name="T62" fmla="*/ 449 w 357"/>
                <a:gd name="T63" fmla="*/ 943 h 670"/>
                <a:gd name="T64" fmla="*/ 427 w 357"/>
                <a:gd name="T65" fmla="*/ 887 h 670"/>
                <a:gd name="T66" fmla="*/ 462 w 357"/>
                <a:gd name="T67" fmla="*/ 864 h 670"/>
                <a:gd name="T68" fmla="*/ 303 w 357"/>
                <a:gd name="T69" fmla="*/ 939 h 670"/>
                <a:gd name="T70" fmla="*/ 175 w 357"/>
                <a:gd name="T71" fmla="*/ 680 h 670"/>
                <a:gd name="T72" fmla="*/ 201 w 357"/>
                <a:gd name="T73" fmla="*/ 572 h 670"/>
                <a:gd name="T74" fmla="*/ 200 w 357"/>
                <a:gd name="T75" fmla="*/ 436 h 670"/>
                <a:gd name="T76" fmla="*/ 129 w 357"/>
                <a:gd name="T77" fmla="*/ 420 h 670"/>
                <a:gd name="T78" fmla="*/ 158 w 357"/>
                <a:gd name="T79" fmla="*/ 406 h 670"/>
                <a:gd name="T80" fmla="*/ 127 w 357"/>
                <a:gd name="T81" fmla="*/ 344 h 670"/>
                <a:gd name="T82" fmla="*/ 162 w 357"/>
                <a:gd name="T83" fmla="*/ 340 h 670"/>
                <a:gd name="T84" fmla="*/ 149 w 357"/>
                <a:gd name="T85" fmla="*/ 376 h 670"/>
                <a:gd name="T86" fmla="*/ 169 w 357"/>
                <a:gd name="T87" fmla="*/ 314 h 670"/>
                <a:gd name="T88" fmla="*/ 119 w 357"/>
                <a:gd name="T89" fmla="*/ 285 h 670"/>
                <a:gd name="T90" fmla="*/ 127 w 357"/>
                <a:gd name="T91" fmla="*/ 256 h 670"/>
                <a:gd name="T92" fmla="*/ 165 w 357"/>
                <a:gd name="T93" fmla="*/ 254 h 670"/>
                <a:gd name="T94" fmla="*/ 184 w 357"/>
                <a:gd name="T95" fmla="*/ 293 h 670"/>
                <a:gd name="T96" fmla="*/ 196 w 357"/>
                <a:gd name="T97" fmla="*/ 250 h 670"/>
                <a:gd name="T98" fmla="*/ 117 w 357"/>
                <a:gd name="T99" fmla="*/ 238 h 670"/>
                <a:gd name="T100" fmla="*/ 204 w 357"/>
                <a:gd name="T101" fmla="*/ 194 h 670"/>
                <a:gd name="T102" fmla="*/ 151 w 357"/>
                <a:gd name="T103" fmla="*/ 191 h 670"/>
                <a:gd name="T104" fmla="*/ 350 w 357"/>
                <a:gd name="T105" fmla="*/ 163 h 670"/>
                <a:gd name="T106" fmla="*/ 371 w 357"/>
                <a:gd name="T107" fmla="*/ 155 h 670"/>
                <a:gd name="T108" fmla="*/ 375 w 357"/>
                <a:gd name="T109" fmla="*/ 136 h 670"/>
                <a:gd name="T110" fmla="*/ 449 w 357"/>
                <a:gd name="T111" fmla="*/ 118 h 670"/>
                <a:gd name="T112" fmla="*/ 408 w 357"/>
                <a:gd name="T113" fmla="*/ 134 h 670"/>
                <a:gd name="T114" fmla="*/ 491 w 357"/>
                <a:gd name="T115" fmla="*/ 33 h 670"/>
                <a:gd name="T116" fmla="*/ 517 w 357"/>
                <a:gd name="T117" fmla="*/ 4 h 670"/>
                <a:gd name="T118" fmla="*/ 71 w 357"/>
                <a:gd name="T119" fmla="*/ 572 h 670"/>
                <a:gd name="T120" fmla="*/ 139 w 357"/>
                <a:gd name="T121" fmla="*/ 558 h 670"/>
                <a:gd name="T122" fmla="*/ 49 w 357"/>
                <a:gd name="T123" fmla="*/ 480 h 670"/>
                <a:gd name="T124" fmla="*/ 19 w 357"/>
                <a:gd name="T125" fmla="*/ 545 h 67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7" h="670">
                  <a:moveTo>
                    <a:pt x="342" y="526"/>
                  </a:moveTo>
                  <a:cubicBezTo>
                    <a:pt x="330" y="519"/>
                    <a:pt x="330" y="519"/>
                    <a:pt x="330" y="519"/>
                  </a:cubicBezTo>
                  <a:cubicBezTo>
                    <a:pt x="328" y="520"/>
                    <a:pt x="328" y="520"/>
                    <a:pt x="328" y="520"/>
                  </a:cubicBezTo>
                  <a:cubicBezTo>
                    <a:pt x="310" y="519"/>
                    <a:pt x="310" y="519"/>
                    <a:pt x="310" y="519"/>
                  </a:cubicBezTo>
                  <a:cubicBezTo>
                    <a:pt x="303" y="530"/>
                    <a:pt x="303" y="530"/>
                    <a:pt x="303" y="530"/>
                  </a:cubicBezTo>
                  <a:cubicBezTo>
                    <a:pt x="299" y="528"/>
                    <a:pt x="299" y="528"/>
                    <a:pt x="299" y="528"/>
                  </a:cubicBezTo>
                  <a:cubicBezTo>
                    <a:pt x="295" y="522"/>
                    <a:pt x="295" y="522"/>
                    <a:pt x="295" y="522"/>
                  </a:cubicBezTo>
                  <a:cubicBezTo>
                    <a:pt x="291" y="520"/>
                    <a:pt x="291" y="520"/>
                    <a:pt x="291" y="520"/>
                  </a:cubicBezTo>
                  <a:cubicBezTo>
                    <a:pt x="291" y="520"/>
                    <a:pt x="292" y="515"/>
                    <a:pt x="296" y="514"/>
                  </a:cubicBezTo>
                  <a:cubicBezTo>
                    <a:pt x="301" y="512"/>
                    <a:pt x="308" y="508"/>
                    <a:pt x="308" y="504"/>
                  </a:cubicBezTo>
                  <a:cubicBezTo>
                    <a:pt x="309" y="501"/>
                    <a:pt x="305" y="486"/>
                    <a:pt x="305" y="486"/>
                  </a:cubicBezTo>
                  <a:cubicBezTo>
                    <a:pt x="299" y="480"/>
                    <a:pt x="299" y="480"/>
                    <a:pt x="299" y="480"/>
                  </a:cubicBezTo>
                  <a:cubicBezTo>
                    <a:pt x="292" y="473"/>
                    <a:pt x="292" y="473"/>
                    <a:pt x="292" y="473"/>
                  </a:cubicBezTo>
                  <a:cubicBezTo>
                    <a:pt x="292" y="473"/>
                    <a:pt x="290" y="469"/>
                    <a:pt x="287" y="468"/>
                  </a:cubicBezTo>
                  <a:cubicBezTo>
                    <a:pt x="285" y="468"/>
                    <a:pt x="281" y="467"/>
                    <a:pt x="281" y="467"/>
                  </a:cubicBezTo>
                  <a:cubicBezTo>
                    <a:pt x="279" y="469"/>
                    <a:pt x="279" y="469"/>
                    <a:pt x="279" y="469"/>
                  </a:cubicBezTo>
                  <a:cubicBezTo>
                    <a:pt x="276" y="466"/>
                    <a:pt x="276" y="466"/>
                    <a:pt x="276" y="466"/>
                  </a:cubicBezTo>
                  <a:cubicBezTo>
                    <a:pt x="268" y="465"/>
                    <a:pt x="268" y="465"/>
                    <a:pt x="268" y="465"/>
                  </a:cubicBezTo>
                  <a:cubicBezTo>
                    <a:pt x="276" y="463"/>
                    <a:pt x="276" y="463"/>
                    <a:pt x="276" y="463"/>
                  </a:cubicBezTo>
                  <a:cubicBezTo>
                    <a:pt x="279" y="466"/>
                    <a:pt x="279" y="466"/>
                    <a:pt x="279" y="466"/>
                  </a:cubicBezTo>
                  <a:cubicBezTo>
                    <a:pt x="289" y="465"/>
                    <a:pt x="289" y="465"/>
                    <a:pt x="289" y="465"/>
                  </a:cubicBezTo>
                  <a:cubicBezTo>
                    <a:pt x="289" y="465"/>
                    <a:pt x="293" y="472"/>
                    <a:pt x="294" y="473"/>
                  </a:cubicBezTo>
                  <a:cubicBezTo>
                    <a:pt x="298" y="473"/>
                    <a:pt x="298" y="473"/>
                    <a:pt x="298" y="473"/>
                  </a:cubicBezTo>
                  <a:cubicBezTo>
                    <a:pt x="301" y="477"/>
                    <a:pt x="301" y="477"/>
                    <a:pt x="301" y="477"/>
                  </a:cubicBezTo>
                  <a:cubicBezTo>
                    <a:pt x="303" y="475"/>
                    <a:pt x="303" y="475"/>
                    <a:pt x="303" y="475"/>
                  </a:cubicBezTo>
                  <a:cubicBezTo>
                    <a:pt x="295" y="455"/>
                    <a:pt x="295" y="455"/>
                    <a:pt x="295" y="455"/>
                  </a:cubicBezTo>
                  <a:cubicBezTo>
                    <a:pt x="295" y="443"/>
                    <a:pt x="295" y="443"/>
                    <a:pt x="295" y="443"/>
                  </a:cubicBezTo>
                  <a:cubicBezTo>
                    <a:pt x="298" y="441"/>
                    <a:pt x="298" y="441"/>
                    <a:pt x="298" y="441"/>
                  </a:cubicBezTo>
                  <a:cubicBezTo>
                    <a:pt x="294" y="431"/>
                    <a:pt x="294" y="431"/>
                    <a:pt x="294" y="431"/>
                  </a:cubicBezTo>
                  <a:cubicBezTo>
                    <a:pt x="290" y="431"/>
                    <a:pt x="290" y="431"/>
                    <a:pt x="290" y="431"/>
                  </a:cubicBezTo>
                  <a:cubicBezTo>
                    <a:pt x="286" y="416"/>
                    <a:pt x="286" y="416"/>
                    <a:pt x="286" y="416"/>
                  </a:cubicBezTo>
                  <a:cubicBezTo>
                    <a:pt x="277" y="407"/>
                    <a:pt x="277" y="407"/>
                    <a:pt x="277" y="407"/>
                  </a:cubicBezTo>
                  <a:cubicBezTo>
                    <a:pt x="273" y="406"/>
                    <a:pt x="273" y="406"/>
                    <a:pt x="273" y="406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3" y="392"/>
                    <a:pt x="263" y="392"/>
                    <a:pt x="263" y="392"/>
                  </a:cubicBezTo>
                  <a:cubicBezTo>
                    <a:pt x="262" y="380"/>
                    <a:pt x="262" y="380"/>
                    <a:pt x="262" y="380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60" y="354"/>
                    <a:pt x="260" y="354"/>
                    <a:pt x="260" y="354"/>
                  </a:cubicBezTo>
                  <a:cubicBezTo>
                    <a:pt x="257" y="349"/>
                    <a:pt x="257" y="349"/>
                    <a:pt x="257" y="349"/>
                  </a:cubicBezTo>
                  <a:cubicBezTo>
                    <a:pt x="259" y="337"/>
                    <a:pt x="259" y="337"/>
                    <a:pt x="259" y="337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53" y="327"/>
                    <a:pt x="253" y="327"/>
                    <a:pt x="253" y="327"/>
                  </a:cubicBezTo>
                  <a:cubicBezTo>
                    <a:pt x="249" y="324"/>
                    <a:pt x="249" y="324"/>
                    <a:pt x="249" y="324"/>
                  </a:cubicBezTo>
                  <a:cubicBezTo>
                    <a:pt x="248" y="319"/>
                    <a:pt x="248" y="319"/>
                    <a:pt x="248" y="319"/>
                  </a:cubicBezTo>
                  <a:cubicBezTo>
                    <a:pt x="245" y="321"/>
                    <a:pt x="245" y="321"/>
                    <a:pt x="245" y="321"/>
                  </a:cubicBezTo>
                  <a:cubicBezTo>
                    <a:pt x="248" y="317"/>
                    <a:pt x="248" y="317"/>
                    <a:pt x="248" y="317"/>
                  </a:cubicBezTo>
                  <a:cubicBezTo>
                    <a:pt x="245" y="315"/>
                    <a:pt x="245" y="315"/>
                    <a:pt x="245" y="315"/>
                  </a:cubicBezTo>
                  <a:cubicBezTo>
                    <a:pt x="245" y="315"/>
                    <a:pt x="247" y="312"/>
                    <a:pt x="244" y="311"/>
                  </a:cubicBezTo>
                  <a:cubicBezTo>
                    <a:pt x="241" y="311"/>
                    <a:pt x="238" y="310"/>
                    <a:pt x="238" y="310"/>
                  </a:cubicBezTo>
                  <a:cubicBezTo>
                    <a:pt x="228" y="298"/>
                    <a:pt x="228" y="298"/>
                    <a:pt x="228" y="298"/>
                  </a:cubicBezTo>
                  <a:cubicBezTo>
                    <a:pt x="228" y="298"/>
                    <a:pt x="228" y="296"/>
                    <a:pt x="223" y="297"/>
                  </a:cubicBezTo>
                  <a:cubicBezTo>
                    <a:pt x="217" y="298"/>
                    <a:pt x="217" y="305"/>
                    <a:pt x="213" y="305"/>
                  </a:cubicBezTo>
                  <a:cubicBezTo>
                    <a:pt x="209" y="305"/>
                    <a:pt x="208" y="299"/>
                    <a:pt x="208" y="299"/>
                  </a:cubicBezTo>
                  <a:cubicBezTo>
                    <a:pt x="208" y="299"/>
                    <a:pt x="203" y="301"/>
                    <a:pt x="200" y="300"/>
                  </a:cubicBezTo>
                  <a:cubicBezTo>
                    <a:pt x="197" y="299"/>
                    <a:pt x="195" y="296"/>
                    <a:pt x="195" y="296"/>
                  </a:cubicBezTo>
                  <a:cubicBezTo>
                    <a:pt x="195" y="296"/>
                    <a:pt x="187" y="295"/>
                    <a:pt x="188" y="294"/>
                  </a:cubicBezTo>
                  <a:cubicBezTo>
                    <a:pt x="189" y="292"/>
                    <a:pt x="196" y="292"/>
                    <a:pt x="196" y="292"/>
                  </a:cubicBezTo>
                  <a:cubicBezTo>
                    <a:pt x="196" y="292"/>
                    <a:pt x="197" y="296"/>
                    <a:pt x="200" y="296"/>
                  </a:cubicBezTo>
                  <a:cubicBezTo>
                    <a:pt x="202" y="296"/>
                    <a:pt x="207" y="294"/>
                    <a:pt x="207" y="294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1"/>
                    <a:pt x="210" y="291"/>
                    <a:pt x="210" y="291"/>
                  </a:cubicBezTo>
                  <a:cubicBezTo>
                    <a:pt x="218" y="287"/>
                    <a:pt x="218" y="287"/>
                    <a:pt x="218" y="287"/>
                  </a:cubicBezTo>
                  <a:cubicBezTo>
                    <a:pt x="226" y="290"/>
                    <a:pt x="226" y="290"/>
                    <a:pt x="226" y="290"/>
                  </a:cubicBezTo>
                  <a:cubicBezTo>
                    <a:pt x="234" y="283"/>
                    <a:pt x="234" y="283"/>
                    <a:pt x="234" y="283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6" y="279"/>
                    <a:pt x="230" y="278"/>
                    <a:pt x="228" y="275"/>
                  </a:cubicBezTo>
                  <a:cubicBezTo>
                    <a:pt x="226" y="272"/>
                    <a:pt x="227" y="271"/>
                    <a:pt x="224" y="271"/>
                  </a:cubicBezTo>
                  <a:cubicBezTo>
                    <a:pt x="219" y="272"/>
                    <a:pt x="217" y="276"/>
                    <a:pt x="215" y="276"/>
                  </a:cubicBezTo>
                  <a:cubicBezTo>
                    <a:pt x="213" y="277"/>
                    <a:pt x="208" y="276"/>
                    <a:pt x="208" y="276"/>
                  </a:cubicBezTo>
                  <a:cubicBezTo>
                    <a:pt x="208" y="276"/>
                    <a:pt x="214" y="275"/>
                    <a:pt x="215" y="274"/>
                  </a:cubicBezTo>
                  <a:cubicBezTo>
                    <a:pt x="216" y="272"/>
                    <a:pt x="220" y="269"/>
                    <a:pt x="223" y="269"/>
                  </a:cubicBezTo>
                  <a:cubicBezTo>
                    <a:pt x="225" y="269"/>
                    <a:pt x="230" y="272"/>
                    <a:pt x="230" y="272"/>
                  </a:cubicBezTo>
                  <a:cubicBezTo>
                    <a:pt x="241" y="267"/>
                    <a:pt x="241" y="267"/>
                    <a:pt x="241" y="267"/>
                  </a:cubicBezTo>
                  <a:cubicBezTo>
                    <a:pt x="246" y="256"/>
                    <a:pt x="246" y="256"/>
                    <a:pt x="246" y="256"/>
                  </a:cubicBezTo>
                  <a:cubicBezTo>
                    <a:pt x="257" y="247"/>
                    <a:pt x="257" y="247"/>
                    <a:pt x="257" y="247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1"/>
                    <a:pt x="266" y="229"/>
                  </a:cubicBezTo>
                  <a:cubicBezTo>
                    <a:pt x="267" y="227"/>
                    <a:pt x="281" y="214"/>
                    <a:pt x="279" y="206"/>
                  </a:cubicBezTo>
                  <a:cubicBezTo>
                    <a:pt x="277" y="199"/>
                    <a:pt x="265" y="197"/>
                    <a:pt x="265" y="197"/>
                  </a:cubicBezTo>
                  <a:cubicBezTo>
                    <a:pt x="257" y="198"/>
                    <a:pt x="257" y="198"/>
                    <a:pt x="257" y="198"/>
                  </a:cubicBezTo>
                  <a:cubicBezTo>
                    <a:pt x="242" y="192"/>
                    <a:pt x="242" y="192"/>
                    <a:pt x="242" y="192"/>
                  </a:cubicBezTo>
                  <a:cubicBezTo>
                    <a:pt x="235" y="193"/>
                    <a:pt x="235" y="193"/>
                    <a:pt x="235" y="193"/>
                  </a:cubicBezTo>
                  <a:cubicBezTo>
                    <a:pt x="235" y="193"/>
                    <a:pt x="231" y="189"/>
                    <a:pt x="226" y="188"/>
                  </a:cubicBezTo>
                  <a:cubicBezTo>
                    <a:pt x="220" y="188"/>
                    <a:pt x="207" y="192"/>
                    <a:pt x="207" y="192"/>
                  </a:cubicBezTo>
                  <a:cubicBezTo>
                    <a:pt x="203" y="191"/>
                    <a:pt x="203" y="191"/>
                    <a:pt x="203" y="191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85" y="197"/>
                    <a:pt x="185" y="197"/>
                    <a:pt x="185" y="197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2" y="187"/>
                    <a:pt x="198" y="186"/>
                    <a:pt x="197" y="186"/>
                  </a:cubicBezTo>
                  <a:cubicBezTo>
                    <a:pt x="196" y="186"/>
                    <a:pt x="191" y="188"/>
                    <a:pt x="191" y="188"/>
                  </a:cubicBezTo>
                  <a:cubicBezTo>
                    <a:pt x="188" y="187"/>
                    <a:pt x="188" y="187"/>
                    <a:pt x="188" y="187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14" y="176"/>
                    <a:pt x="214" y="176"/>
                    <a:pt x="214" y="176"/>
                  </a:cubicBezTo>
                  <a:cubicBezTo>
                    <a:pt x="208" y="176"/>
                    <a:pt x="208" y="176"/>
                    <a:pt x="208" y="176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207" y="173"/>
                    <a:pt x="207" y="173"/>
                    <a:pt x="207" y="173"/>
                  </a:cubicBezTo>
                  <a:cubicBezTo>
                    <a:pt x="204" y="169"/>
                    <a:pt x="204" y="169"/>
                    <a:pt x="204" y="169"/>
                  </a:cubicBezTo>
                  <a:cubicBezTo>
                    <a:pt x="209" y="169"/>
                    <a:pt x="209" y="169"/>
                    <a:pt x="209" y="169"/>
                  </a:cubicBezTo>
                  <a:cubicBezTo>
                    <a:pt x="215" y="164"/>
                    <a:pt x="215" y="164"/>
                    <a:pt x="215" y="164"/>
                  </a:cubicBezTo>
                  <a:cubicBezTo>
                    <a:pt x="215" y="164"/>
                    <a:pt x="221" y="163"/>
                    <a:pt x="227" y="158"/>
                  </a:cubicBezTo>
                  <a:cubicBezTo>
                    <a:pt x="231" y="154"/>
                    <a:pt x="233" y="153"/>
                    <a:pt x="233" y="153"/>
                  </a:cubicBezTo>
                  <a:cubicBezTo>
                    <a:pt x="233" y="153"/>
                    <a:pt x="240" y="152"/>
                    <a:pt x="243" y="151"/>
                  </a:cubicBezTo>
                  <a:cubicBezTo>
                    <a:pt x="245" y="149"/>
                    <a:pt x="248" y="141"/>
                    <a:pt x="248" y="141"/>
                  </a:cubicBezTo>
                  <a:cubicBezTo>
                    <a:pt x="248" y="141"/>
                    <a:pt x="245" y="144"/>
                    <a:pt x="246" y="141"/>
                  </a:cubicBezTo>
                  <a:cubicBezTo>
                    <a:pt x="246" y="138"/>
                    <a:pt x="251" y="132"/>
                    <a:pt x="251" y="132"/>
                  </a:cubicBezTo>
                  <a:cubicBezTo>
                    <a:pt x="242" y="129"/>
                    <a:pt x="242" y="129"/>
                    <a:pt x="242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40" y="132"/>
                    <a:pt x="240" y="132"/>
                    <a:pt x="240" y="132"/>
                  </a:cubicBezTo>
                  <a:cubicBezTo>
                    <a:pt x="231" y="129"/>
                    <a:pt x="231" y="129"/>
                    <a:pt x="231" y="129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18" y="130"/>
                    <a:pt x="218" y="130"/>
                    <a:pt x="218" y="130"/>
                  </a:cubicBezTo>
                  <a:cubicBezTo>
                    <a:pt x="216" y="127"/>
                    <a:pt x="216" y="127"/>
                    <a:pt x="216" y="127"/>
                  </a:cubicBezTo>
                  <a:cubicBezTo>
                    <a:pt x="215" y="130"/>
                    <a:pt x="215" y="130"/>
                    <a:pt x="215" y="130"/>
                  </a:cubicBezTo>
                  <a:cubicBezTo>
                    <a:pt x="207" y="130"/>
                    <a:pt x="207" y="130"/>
                    <a:pt x="207" y="130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2" y="133"/>
                    <a:pt x="191" y="133"/>
                  </a:cubicBezTo>
                  <a:cubicBezTo>
                    <a:pt x="188" y="132"/>
                    <a:pt x="193" y="126"/>
                    <a:pt x="193" y="126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8" y="121"/>
                    <a:pt x="184" y="120"/>
                    <a:pt x="183" y="120"/>
                  </a:cubicBezTo>
                  <a:cubicBezTo>
                    <a:pt x="181" y="120"/>
                    <a:pt x="182" y="122"/>
                    <a:pt x="182" y="122"/>
                  </a:cubicBezTo>
                  <a:cubicBezTo>
                    <a:pt x="182" y="122"/>
                    <a:pt x="179" y="123"/>
                    <a:pt x="178" y="125"/>
                  </a:cubicBezTo>
                  <a:cubicBezTo>
                    <a:pt x="177" y="127"/>
                    <a:pt x="179" y="132"/>
                    <a:pt x="179" y="132"/>
                  </a:cubicBezTo>
                  <a:cubicBezTo>
                    <a:pt x="179" y="132"/>
                    <a:pt x="176" y="130"/>
                    <a:pt x="176" y="134"/>
                  </a:cubicBezTo>
                  <a:cubicBezTo>
                    <a:pt x="175" y="137"/>
                    <a:pt x="176" y="140"/>
                    <a:pt x="176" y="140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175" y="141"/>
                    <a:pt x="175" y="141"/>
                    <a:pt x="175" y="141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6" y="143"/>
                    <a:pt x="166" y="143"/>
                    <a:pt x="166" y="143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1" y="154"/>
                    <a:pt x="161" y="154"/>
                    <a:pt x="161" y="154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6" y="160"/>
                    <a:pt x="166" y="160"/>
                    <a:pt x="166" y="160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55" y="164"/>
                    <a:pt x="155" y="164"/>
                    <a:pt x="155" y="164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67"/>
                    <a:pt x="151" y="167"/>
                    <a:pt x="151" y="167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3" y="161"/>
                    <a:pt x="143" y="161"/>
                    <a:pt x="143" y="161"/>
                  </a:cubicBezTo>
                  <a:cubicBezTo>
                    <a:pt x="143" y="168"/>
                    <a:pt x="143" y="168"/>
                    <a:pt x="143" y="168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3" y="171"/>
                    <a:pt x="143" y="171"/>
                    <a:pt x="143" y="171"/>
                  </a:cubicBezTo>
                  <a:cubicBezTo>
                    <a:pt x="142" y="174"/>
                    <a:pt x="142" y="174"/>
                    <a:pt x="142" y="17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9" y="183"/>
                    <a:pt x="149" y="183"/>
                    <a:pt x="149" y="183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3" y="183"/>
                    <a:pt x="141" y="179"/>
                    <a:pt x="138" y="179"/>
                  </a:cubicBezTo>
                  <a:cubicBezTo>
                    <a:pt x="136" y="179"/>
                    <a:pt x="136" y="185"/>
                    <a:pt x="136" y="186"/>
                  </a:cubicBezTo>
                  <a:cubicBezTo>
                    <a:pt x="137" y="187"/>
                    <a:pt x="134" y="189"/>
                    <a:pt x="135" y="191"/>
                  </a:cubicBezTo>
                  <a:cubicBezTo>
                    <a:pt x="136" y="193"/>
                    <a:pt x="139" y="192"/>
                    <a:pt x="139" y="192"/>
                  </a:cubicBezTo>
                  <a:cubicBezTo>
                    <a:pt x="147" y="193"/>
                    <a:pt x="147" y="193"/>
                    <a:pt x="147" y="193"/>
                  </a:cubicBezTo>
                  <a:cubicBezTo>
                    <a:pt x="141" y="195"/>
                    <a:pt x="141" y="195"/>
                    <a:pt x="141" y="195"/>
                  </a:cubicBezTo>
                  <a:cubicBezTo>
                    <a:pt x="141" y="195"/>
                    <a:pt x="138" y="196"/>
                    <a:pt x="139" y="198"/>
                  </a:cubicBezTo>
                  <a:cubicBezTo>
                    <a:pt x="139" y="200"/>
                    <a:pt x="144" y="200"/>
                    <a:pt x="146" y="202"/>
                  </a:cubicBezTo>
                  <a:cubicBezTo>
                    <a:pt x="147" y="204"/>
                    <a:pt x="147" y="206"/>
                    <a:pt x="147" y="206"/>
                  </a:cubicBezTo>
                  <a:cubicBezTo>
                    <a:pt x="147" y="206"/>
                    <a:pt x="144" y="203"/>
                    <a:pt x="142" y="202"/>
                  </a:cubicBezTo>
                  <a:cubicBezTo>
                    <a:pt x="141" y="201"/>
                    <a:pt x="137" y="206"/>
                    <a:pt x="137" y="206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35" y="207"/>
                    <a:pt x="135" y="207"/>
                    <a:pt x="135" y="207"/>
                  </a:cubicBezTo>
                  <a:cubicBezTo>
                    <a:pt x="132" y="212"/>
                    <a:pt x="132" y="212"/>
                    <a:pt x="132" y="212"/>
                  </a:cubicBezTo>
                  <a:cubicBezTo>
                    <a:pt x="136" y="217"/>
                    <a:pt x="136" y="217"/>
                    <a:pt x="136" y="217"/>
                  </a:cubicBezTo>
                  <a:cubicBezTo>
                    <a:pt x="136" y="218"/>
                    <a:pt x="136" y="218"/>
                    <a:pt x="136" y="218"/>
                  </a:cubicBezTo>
                  <a:cubicBezTo>
                    <a:pt x="131" y="215"/>
                    <a:pt x="131" y="215"/>
                    <a:pt x="131" y="215"/>
                  </a:cubicBezTo>
                  <a:cubicBezTo>
                    <a:pt x="123" y="221"/>
                    <a:pt x="123" y="221"/>
                    <a:pt x="123" y="221"/>
                  </a:cubicBezTo>
                  <a:cubicBezTo>
                    <a:pt x="123" y="221"/>
                    <a:pt x="132" y="222"/>
                    <a:pt x="131" y="223"/>
                  </a:cubicBezTo>
                  <a:cubicBezTo>
                    <a:pt x="129" y="226"/>
                    <a:pt x="123" y="226"/>
                    <a:pt x="123" y="226"/>
                  </a:cubicBezTo>
                  <a:cubicBezTo>
                    <a:pt x="122" y="232"/>
                    <a:pt x="122" y="232"/>
                    <a:pt x="122" y="232"/>
                  </a:cubicBezTo>
                  <a:cubicBezTo>
                    <a:pt x="120" y="229"/>
                    <a:pt x="120" y="229"/>
                    <a:pt x="120" y="229"/>
                  </a:cubicBezTo>
                  <a:cubicBezTo>
                    <a:pt x="120" y="229"/>
                    <a:pt x="111" y="229"/>
                    <a:pt x="111" y="230"/>
                  </a:cubicBezTo>
                  <a:cubicBezTo>
                    <a:pt x="111" y="232"/>
                    <a:pt x="121" y="235"/>
                    <a:pt x="121" y="235"/>
                  </a:cubicBezTo>
                  <a:cubicBezTo>
                    <a:pt x="127" y="234"/>
                    <a:pt x="127" y="234"/>
                    <a:pt x="127" y="234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39" y="228"/>
                    <a:pt x="139" y="228"/>
                    <a:pt x="139" y="228"/>
                  </a:cubicBezTo>
                  <a:cubicBezTo>
                    <a:pt x="139" y="230"/>
                    <a:pt x="139" y="230"/>
                    <a:pt x="139" y="230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0" y="234"/>
                    <a:pt x="130" y="234"/>
                    <a:pt x="130" y="234"/>
                  </a:cubicBezTo>
                  <a:cubicBezTo>
                    <a:pt x="134" y="236"/>
                    <a:pt x="134" y="236"/>
                    <a:pt x="134" y="236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29" y="235"/>
                    <a:pt x="129" y="235"/>
                    <a:pt x="129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17" y="240"/>
                    <a:pt x="117" y="240"/>
                    <a:pt x="117" y="240"/>
                  </a:cubicBezTo>
                  <a:cubicBezTo>
                    <a:pt x="122" y="244"/>
                    <a:pt x="122" y="244"/>
                    <a:pt x="122" y="244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48" y="233"/>
                    <a:pt x="148" y="233"/>
                    <a:pt x="148" y="233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9" y="230"/>
                    <a:pt x="149" y="230"/>
                    <a:pt x="149" y="230"/>
                  </a:cubicBezTo>
                  <a:cubicBezTo>
                    <a:pt x="153" y="232"/>
                    <a:pt x="153" y="232"/>
                    <a:pt x="153" y="232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145" y="238"/>
                    <a:pt x="152" y="240"/>
                    <a:pt x="151" y="240"/>
                  </a:cubicBezTo>
                  <a:cubicBezTo>
                    <a:pt x="145" y="240"/>
                    <a:pt x="145" y="240"/>
                    <a:pt x="145" y="240"/>
                  </a:cubicBezTo>
                  <a:cubicBezTo>
                    <a:pt x="137" y="246"/>
                    <a:pt x="137" y="246"/>
                    <a:pt x="137" y="246"/>
                  </a:cubicBezTo>
                  <a:cubicBezTo>
                    <a:pt x="141" y="249"/>
                    <a:pt x="141" y="249"/>
                    <a:pt x="141" y="249"/>
                  </a:cubicBezTo>
                  <a:cubicBezTo>
                    <a:pt x="137" y="249"/>
                    <a:pt x="137" y="249"/>
                    <a:pt x="137" y="249"/>
                  </a:cubicBezTo>
                  <a:cubicBezTo>
                    <a:pt x="134" y="251"/>
                    <a:pt x="134" y="251"/>
                    <a:pt x="134" y="251"/>
                  </a:cubicBezTo>
                  <a:cubicBezTo>
                    <a:pt x="141" y="254"/>
                    <a:pt x="141" y="254"/>
                    <a:pt x="141" y="254"/>
                  </a:cubicBezTo>
                  <a:cubicBezTo>
                    <a:pt x="135" y="253"/>
                    <a:pt x="135" y="253"/>
                    <a:pt x="135" y="253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25" y="260"/>
                    <a:pt x="125" y="260"/>
                    <a:pt x="125" y="260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26" y="267"/>
                    <a:pt x="126" y="267"/>
                    <a:pt x="126" y="267"/>
                  </a:cubicBezTo>
                  <a:cubicBezTo>
                    <a:pt x="125" y="277"/>
                    <a:pt x="125" y="277"/>
                    <a:pt x="125" y="277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15" y="281"/>
                    <a:pt x="115" y="281"/>
                    <a:pt x="115" y="281"/>
                  </a:cubicBezTo>
                  <a:cubicBezTo>
                    <a:pt x="118" y="285"/>
                    <a:pt x="118" y="285"/>
                    <a:pt x="118" y="285"/>
                  </a:cubicBezTo>
                  <a:cubicBezTo>
                    <a:pt x="115" y="292"/>
                    <a:pt x="115" y="292"/>
                    <a:pt x="115" y="292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121" y="294"/>
                    <a:pt x="121" y="294"/>
                    <a:pt x="121" y="294"/>
                  </a:cubicBezTo>
                  <a:cubicBezTo>
                    <a:pt x="116" y="296"/>
                    <a:pt x="116" y="296"/>
                    <a:pt x="116" y="296"/>
                  </a:cubicBezTo>
                  <a:cubicBezTo>
                    <a:pt x="111" y="305"/>
                    <a:pt x="111" y="305"/>
                    <a:pt x="111" y="305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0" y="306"/>
                    <a:pt x="109" y="313"/>
                    <a:pt x="106" y="315"/>
                  </a:cubicBezTo>
                  <a:cubicBezTo>
                    <a:pt x="105" y="316"/>
                    <a:pt x="101" y="317"/>
                    <a:pt x="101" y="317"/>
                  </a:cubicBezTo>
                  <a:cubicBezTo>
                    <a:pt x="101" y="317"/>
                    <a:pt x="100" y="324"/>
                    <a:pt x="105" y="324"/>
                  </a:cubicBezTo>
                  <a:cubicBezTo>
                    <a:pt x="112" y="325"/>
                    <a:pt x="114" y="318"/>
                    <a:pt x="114" y="318"/>
                  </a:cubicBezTo>
                  <a:cubicBezTo>
                    <a:pt x="113" y="316"/>
                    <a:pt x="113" y="316"/>
                    <a:pt x="113" y="316"/>
                  </a:cubicBezTo>
                  <a:cubicBezTo>
                    <a:pt x="114" y="314"/>
                    <a:pt x="114" y="314"/>
                    <a:pt x="114" y="314"/>
                  </a:cubicBezTo>
                  <a:cubicBezTo>
                    <a:pt x="121" y="300"/>
                    <a:pt x="121" y="300"/>
                    <a:pt x="121" y="300"/>
                  </a:cubicBezTo>
                  <a:cubicBezTo>
                    <a:pt x="128" y="296"/>
                    <a:pt x="128" y="296"/>
                    <a:pt x="128" y="296"/>
                  </a:cubicBezTo>
                  <a:cubicBezTo>
                    <a:pt x="125" y="292"/>
                    <a:pt x="125" y="292"/>
                    <a:pt x="125" y="292"/>
                  </a:cubicBezTo>
                  <a:cubicBezTo>
                    <a:pt x="126" y="282"/>
                    <a:pt x="126" y="282"/>
                    <a:pt x="126" y="282"/>
                  </a:cubicBezTo>
                  <a:cubicBezTo>
                    <a:pt x="129" y="282"/>
                    <a:pt x="129" y="282"/>
                    <a:pt x="129" y="282"/>
                  </a:cubicBezTo>
                  <a:cubicBezTo>
                    <a:pt x="136" y="276"/>
                    <a:pt x="136" y="276"/>
                    <a:pt x="136" y="276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44" y="271"/>
                    <a:pt x="144" y="271"/>
                    <a:pt x="144" y="27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5" y="272"/>
                    <a:pt x="145" y="272"/>
                    <a:pt x="145" y="272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37" y="277"/>
                    <a:pt x="137" y="277"/>
                    <a:pt x="137" y="277"/>
                  </a:cubicBezTo>
                  <a:cubicBezTo>
                    <a:pt x="132" y="282"/>
                    <a:pt x="132" y="282"/>
                    <a:pt x="132" y="282"/>
                  </a:cubicBezTo>
                  <a:cubicBezTo>
                    <a:pt x="129" y="283"/>
                    <a:pt x="129" y="283"/>
                    <a:pt x="129" y="283"/>
                  </a:cubicBezTo>
                  <a:cubicBezTo>
                    <a:pt x="127" y="291"/>
                    <a:pt x="127" y="291"/>
                    <a:pt x="127" y="291"/>
                  </a:cubicBezTo>
                  <a:cubicBezTo>
                    <a:pt x="132" y="295"/>
                    <a:pt x="132" y="295"/>
                    <a:pt x="132" y="295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137" y="287"/>
                    <a:pt x="137" y="287"/>
                    <a:pt x="137" y="287"/>
                  </a:cubicBezTo>
                  <a:cubicBezTo>
                    <a:pt x="139" y="294"/>
                    <a:pt x="139" y="294"/>
                    <a:pt x="139" y="294"/>
                  </a:cubicBezTo>
                  <a:cubicBezTo>
                    <a:pt x="144" y="290"/>
                    <a:pt x="144" y="290"/>
                    <a:pt x="144" y="290"/>
                  </a:cubicBezTo>
                  <a:cubicBezTo>
                    <a:pt x="143" y="285"/>
                    <a:pt x="143" y="285"/>
                    <a:pt x="143" y="285"/>
                  </a:cubicBezTo>
                  <a:cubicBezTo>
                    <a:pt x="145" y="285"/>
                    <a:pt x="145" y="285"/>
                    <a:pt x="145" y="285"/>
                  </a:cubicBezTo>
                  <a:cubicBezTo>
                    <a:pt x="145" y="285"/>
                    <a:pt x="147" y="279"/>
                    <a:pt x="148" y="280"/>
                  </a:cubicBezTo>
                  <a:cubicBezTo>
                    <a:pt x="150" y="280"/>
                    <a:pt x="148" y="283"/>
                    <a:pt x="148" y="283"/>
                  </a:cubicBezTo>
                  <a:cubicBezTo>
                    <a:pt x="148" y="287"/>
                    <a:pt x="148" y="287"/>
                    <a:pt x="148" y="287"/>
                  </a:cubicBezTo>
                  <a:cubicBezTo>
                    <a:pt x="149" y="285"/>
                    <a:pt x="149" y="285"/>
                    <a:pt x="149" y="285"/>
                  </a:cubicBezTo>
                  <a:cubicBezTo>
                    <a:pt x="152" y="290"/>
                    <a:pt x="152" y="290"/>
                    <a:pt x="152" y="290"/>
                  </a:cubicBezTo>
                  <a:cubicBezTo>
                    <a:pt x="158" y="294"/>
                    <a:pt x="158" y="294"/>
                    <a:pt x="158" y="294"/>
                  </a:cubicBezTo>
                  <a:cubicBezTo>
                    <a:pt x="151" y="293"/>
                    <a:pt x="151" y="293"/>
                    <a:pt x="151" y="293"/>
                  </a:cubicBezTo>
                  <a:cubicBezTo>
                    <a:pt x="148" y="290"/>
                    <a:pt x="148" y="290"/>
                    <a:pt x="148" y="290"/>
                  </a:cubicBezTo>
                  <a:cubicBezTo>
                    <a:pt x="145" y="292"/>
                    <a:pt x="145" y="292"/>
                    <a:pt x="145" y="292"/>
                  </a:cubicBezTo>
                  <a:cubicBezTo>
                    <a:pt x="144" y="302"/>
                    <a:pt x="144" y="302"/>
                    <a:pt x="144" y="302"/>
                  </a:cubicBezTo>
                  <a:cubicBezTo>
                    <a:pt x="144" y="302"/>
                    <a:pt x="141" y="302"/>
                    <a:pt x="141" y="303"/>
                  </a:cubicBezTo>
                  <a:cubicBezTo>
                    <a:pt x="141" y="311"/>
                    <a:pt x="141" y="311"/>
                    <a:pt x="141" y="311"/>
                  </a:cubicBezTo>
                  <a:cubicBezTo>
                    <a:pt x="141" y="311"/>
                    <a:pt x="148" y="313"/>
                    <a:pt x="147" y="317"/>
                  </a:cubicBezTo>
                  <a:cubicBezTo>
                    <a:pt x="147" y="322"/>
                    <a:pt x="142" y="325"/>
                    <a:pt x="142" y="325"/>
                  </a:cubicBezTo>
                  <a:cubicBezTo>
                    <a:pt x="141" y="329"/>
                    <a:pt x="141" y="329"/>
                    <a:pt x="141" y="329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7" y="333"/>
                    <a:pt x="135" y="335"/>
                  </a:cubicBezTo>
                  <a:cubicBezTo>
                    <a:pt x="133" y="337"/>
                    <a:pt x="128" y="341"/>
                    <a:pt x="127" y="344"/>
                  </a:cubicBezTo>
                  <a:cubicBezTo>
                    <a:pt x="126" y="347"/>
                    <a:pt x="123" y="355"/>
                    <a:pt x="123" y="355"/>
                  </a:cubicBezTo>
                  <a:cubicBezTo>
                    <a:pt x="121" y="348"/>
                    <a:pt x="121" y="348"/>
                    <a:pt x="121" y="348"/>
                  </a:cubicBezTo>
                  <a:cubicBezTo>
                    <a:pt x="120" y="348"/>
                    <a:pt x="120" y="348"/>
                    <a:pt x="120" y="348"/>
                  </a:cubicBezTo>
                  <a:cubicBezTo>
                    <a:pt x="120" y="348"/>
                    <a:pt x="117" y="355"/>
                    <a:pt x="119" y="358"/>
                  </a:cubicBezTo>
                  <a:cubicBezTo>
                    <a:pt x="120" y="360"/>
                    <a:pt x="122" y="365"/>
                    <a:pt x="122" y="365"/>
                  </a:cubicBezTo>
                  <a:cubicBezTo>
                    <a:pt x="122" y="371"/>
                    <a:pt x="122" y="371"/>
                    <a:pt x="122" y="371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0"/>
                    <a:pt x="126" y="370"/>
                    <a:pt x="126" y="370"/>
                  </a:cubicBezTo>
                  <a:cubicBezTo>
                    <a:pt x="126" y="370"/>
                    <a:pt x="122" y="363"/>
                    <a:pt x="127" y="361"/>
                  </a:cubicBezTo>
                  <a:cubicBezTo>
                    <a:pt x="130" y="359"/>
                    <a:pt x="132" y="360"/>
                    <a:pt x="132" y="360"/>
                  </a:cubicBezTo>
                  <a:cubicBezTo>
                    <a:pt x="132" y="363"/>
                    <a:pt x="132" y="363"/>
                    <a:pt x="132" y="363"/>
                  </a:cubicBezTo>
                  <a:cubicBezTo>
                    <a:pt x="139" y="368"/>
                    <a:pt x="139" y="368"/>
                    <a:pt x="139" y="368"/>
                  </a:cubicBezTo>
                  <a:cubicBezTo>
                    <a:pt x="144" y="374"/>
                    <a:pt x="144" y="374"/>
                    <a:pt x="144" y="374"/>
                  </a:cubicBezTo>
                  <a:cubicBezTo>
                    <a:pt x="147" y="368"/>
                    <a:pt x="147" y="368"/>
                    <a:pt x="147" y="368"/>
                  </a:cubicBezTo>
                  <a:cubicBezTo>
                    <a:pt x="145" y="363"/>
                    <a:pt x="145" y="363"/>
                    <a:pt x="145" y="363"/>
                  </a:cubicBezTo>
                  <a:cubicBezTo>
                    <a:pt x="145" y="360"/>
                    <a:pt x="145" y="360"/>
                    <a:pt x="145" y="360"/>
                  </a:cubicBezTo>
                  <a:cubicBezTo>
                    <a:pt x="145" y="360"/>
                    <a:pt x="147" y="364"/>
                    <a:pt x="149" y="365"/>
                  </a:cubicBezTo>
                  <a:cubicBezTo>
                    <a:pt x="153" y="365"/>
                    <a:pt x="153" y="365"/>
                    <a:pt x="153" y="365"/>
                  </a:cubicBezTo>
                  <a:cubicBezTo>
                    <a:pt x="153" y="365"/>
                    <a:pt x="149" y="372"/>
                    <a:pt x="153" y="372"/>
                  </a:cubicBezTo>
                  <a:cubicBezTo>
                    <a:pt x="158" y="372"/>
                    <a:pt x="164" y="371"/>
                    <a:pt x="164" y="371"/>
                  </a:cubicBezTo>
                  <a:cubicBezTo>
                    <a:pt x="166" y="368"/>
                    <a:pt x="166" y="368"/>
                    <a:pt x="166" y="368"/>
                  </a:cubicBezTo>
                  <a:cubicBezTo>
                    <a:pt x="170" y="369"/>
                    <a:pt x="170" y="369"/>
                    <a:pt x="170" y="369"/>
                  </a:cubicBezTo>
                  <a:cubicBezTo>
                    <a:pt x="178" y="369"/>
                    <a:pt x="178" y="369"/>
                    <a:pt x="178" y="369"/>
                  </a:cubicBezTo>
                  <a:cubicBezTo>
                    <a:pt x="179" y="357"/>
                    <a:pt x="179" y="357"/>
                    <a:pt x="179" y="357"/>
                  </a:cubicBezTo>
                  <a:cubicBezTo>
                    <a:pt x="179" y="357"/>
                    <a:pt x="179" y="362"/>
                    <a:pt x="181" y="363"/>
                  </a:cubicBezTo>
                  <a:cubicBezTo>
                    <a:pt x="183" y="363"/>
                    <a:pt x="198" y="365"/>
                    <a:pt x="198" y="365"/>
                  </a:cubicBezTo>
                  <a:cubicBezTo>
                    <a:pt x="196" y="368"/>
                    <a:pt x="196" y="368"/>
                    <a:pt x="196" y="368"/>
                  </a:cubicBezTo>
                  <a:cubicBezTo>
                    <a:pt x="194" y="368"/>
                    <a:pt x="194" y="368"/>
                    <a:pt x="194" y="368"/>
                  </a:cubicBezTo>
                  <a:cubicBezTo>
                    <a:pt x="193" y="366"/>
                    <a:pt x="193" y="366"/>
                    <a:pt x="193" y="366"/>
                  </a:cubicBezTo>
                  <a:cubicBezTo>
                    <a:pt x="188" y="366"/>
                    <a:pt x="188" y="366"/>
                    <a:pt x="188" y="366"/>
                  </a:cubicBezTo>
                  <a:cubicBezTo>
                    <a:pt x="189" y="370"/>
                    <a:pt x="189" y="370"/>
                    <a:pt x="189" y="370"/>
                  </a:cubicBezTo>
                  <a:cubicBezTo>
                    <a:pt x="186" y="369"/>
                    <a:pt x="186" y="369"/>
                    <a:pt x="186" y="369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181" y="375"/>
                    <a:pt x="181" y="375"/>
                    <a:pt x="181" y="375"/>
                  </a:cubicBezTo>
                  <a:cubicBezTo>
                    <a:pt x="181" y="375"/>
                    <a:pt x="176" y="378"/>
                    <a:pt x="175" y="381"/>
                  </a:cubicBezTo>
                  <a:cubicBezTo>
                    <a:pt x="174" y="384"/>
                    <a:pt x="172" y="388"/>
                    <a:pt x="172" y="388"/>
                  </a:cubicBezTo>
                  <a:cubicBezTo>
                    <a:pt x="169" y="390"/>
                    <a:pt x="169" y="390"/>
                    <a:pt x="169" y="390"/>
                  </a:cubicBezTo>
                  <a:cubicBezTo>
                    <a:pt x="172" y="396"/>
                    <a:pt x="172" y="396"/>
                    <a:pt x="172" y="396"/>
                  </a:cubicBezTo>
                  <a:cubicBezTo>
                    <a:pt x="174" y="400"/>
                    <a:pt x="174" y="400"/>
                    <a:pt x="174" y="400"/>
                  </a:cubicBezTo>
                  <a:cubicBezTo>
                    <a:pt x="174" y="400"/>
                    <a:pt x="176" y="401"/>
                    <a:pt x="176" y="403"/>
                  </a:cubicBezTo>
                  <a:cubicBezTo>
                    <a:pt x="176" y="404"/>
                    <a:pt x="175" y="409"/>
                    <a:pt x="175" y="410"/>
                  </a:cubicBezTo>
                  <a:cubicBezTo>
                    <a:pt x="176" y="412"/>
                    <a:pt x="178" y="414"/>
                    <a:pt x="178" y="414"/>
                  </a:cubicBezTo>
                  <a:cubicBezTo>
                    <a:pt x="182" y="409"/>
                    <a:pt x="182" y="409"/>
                    <a:pt x="182" y="409"/>
                  </a:cubicBezTo>
                  <a:cubicBezTo>
                    <a:pt x="182" y="413"/>
                    <a:pt x="182" y="413"/>
                    <a:pt x="182" y="413"/>
                  </a:cubicBezTo>
                  <a:cubicBezTo>
                    <a:pt x="180" y="416"/>
                    <a:pt x="180" y="416"/>
                    <a:pt x="180" y="416"/>
                  </a:cubicBezTo>
                  <a:cubicBezTo>
                    <a:pt x="179" y="416"/>
                    <a:pt x="181" y="422"/>
                    <a:pt x="181" y="422"/>
                  </a:cubicBezTo>
                  <a:cubicBezTo>
                    <a:pt x="185" y="417"/>
                    <a:pt x="185" y="417"/>
                    <a:pt x="185" y="4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9" y="420"/>
                    <a:pt x="189" y="420"/>
                    <a:pt x="189" y="420"/>
                  </a:cubicBezTo>
                  <a:cubicBezTo>
                    <a:pt x="194" y="417"/>
                    <a:pt x="194" y="417"/>
                    <a:pt x="194" y="417"/>
                  </a:cubicBezTo>
                  <a:cubicBezTo>
                    <a:pt x="194" y="423"/>
                    <a:pt x="194" y="423"/>
                    <a:pt x="194" y="423"/>
                  </a:cubicBezTo>
                  <a:cubicBezTo>
                    <a:pt x="194" y="423"/>
                    <a:pt x="189" y="424"/>
                    <a:pt x="189" y="425"/>
                  </a:cubicBezTo>
                  <a:cubicBezTo>
                    <a:pt x="189" y="427"/>
                    <a:pt x="192" y="428"/>
                    <a:pt x="192" y="428"/>
                  </a:cubicBezTo>
                  <a:cubicBezTo>
                    <a:pt x="191" y="432"/>
                    <a:pt x="191" y="432"/>
                    <a:pt x="191" y="432"/>
                  </a:cubicBezTo>
                  <a:cubicBezTo>
                    <a:pt x="182" y="433"/>
                    <a:pt x="182" y="433"/>
                    <a:pt x="182" y="433"/>
                  </a:cubicBezTo>
                  <a:cubicBezTo>
                    <a:pt x="182" y="433"/>
                    <a:pt x="180" y="442"/>
                    <a:pt x="182" y="443"/>
                  </a:cubicBezTo>
                  <a:cubicBezTo>
                    <a:pt x="184" y="444"/>
                    <a:pt x="185" y="448"/>
                    <a:pt x="185" y="448"/>
                  </a:cubicBezTo>
                  <a:cubicBezTo>
                    <a:pt x="185" y="448"/>
                    <a:pt x="177" y="452"/>
                    <a:pt x="177" y="457"/>
                  </a:cubicBezTo>
                  <a:cubicBezTo>
                    <a:pt x="178" y="461"/>
                    <a:pt x="181" y="470"/>
                    <a:pt x="181" y="470"/>
                  </a:cubicBezTo>
                  <a:cubicBezTo>
                    <a:pt x="186" y="472"/>
                    <a:pt x="186" y="472"/>
                    <a:pt x="186" y="472"/>
                  </a:cubicBezTo>
                  <a:cubicBezTo>
                    <a:pt x="186" y="472"/>
                    <a:pt x="185" y="474"/>
                    <a:pt x="184" y="474"/>
                  </a:cubicBezTo>
                  <a:cubicBezTo>
                    <a:pt x="183" y="474"/>
                    <a:pt x="179" y="472"/>
                    <a:pt x="179" y="472"/>
                  </a:cubicBezTo>
                  <a:cubicBezTo>
                    <a:pt x="177" y="465"/>
                    <a:pt x="177" y="465"/>
                    <a:pt x="177" y="465"/>
                  </a:cubicBezTo>
                  <a:cubicBezTo>
                    <a:pt x="177" y="465"/>
                    <a:pt x="171" y="464"/>
                    <a:pt x="171" y="466"/>
                  </a:cubicBezTo>
                  <a:cubicBezTo>
                    <a:pt x="170" y="467"/>
                    <a:pt x="172" y="474"/>
                    <a:pt x="172" y="474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52" y="469"/>
                    <a:pt x="152" y="469"/>
                    <a:pt x="152" y="469"/>
                  </a:cubicBezTo>
                  <a:cubicBezTo>
                    <a:pt x="144" y="464"/>
                    <a:pt x="144" y="464"/>
                    <a:pt x="144" y="464"/>
                  </a:cubicBezTo>
                  <a:cubicBezTo>
                    <a:pt x="144" y="467"/>
                    <a:pt x="144" y="467"/>
                    <a:pt x="144" y="467"/>
                  </a:cubicBezTo>
                  <a:cubicBezTo>
                    <a:pt x="133" y="469"/>
                    <a:pt x="133" y="469"/>
                    <a:pt x="133" y="469"/>
                  </a:cubicBezTo>
                  <a:cubicBezTo>
                    <a:pt x="121" y="475"/>
                    <a:pt x="121" y="475"/>
                    <a:pt x="121" y="475"/>
                  </a:cubicBezTo>
                  <a:cubicBezTo>
                    <a:pt x="121" y="475"/>
                    <a:pt x="120" y="482"/>
                    <a:pt x="117" y="483"/>
                  </a:cubicBezTo>
                  <a:cubicBezTo>
                    <a:pt x="115" y="485"/>
                    <a:pt x="111" y="485"/>
                    <a:pt x="111" y="485"/>
                  </a:cubicBezTo>
                  <a:cubicBezTo>
                    <a:pt x="111" y="485"/>
                    <a:pt x="100" y="490"/>
                    <a:pt x="101" y="491"/>
                  </a:cubicBezTo>
                  <a:cubicBezTo>
                    <a:pt x="103" y="492"/>
                    <a:pt x="107" y="491"/>
                    <a:pt x="109" y="492"/>
                  </a:cubicBezTo>
                  <a:cubicBezTo>
                    <a:pt x="110" y="494"/>
                    <a:pt x="110" y="497"/>
                    <a:pt x="110" y="497"/>
                  </a:cubicBezTo>
                  <a:cubicBezTo>
                    <a:pt x="110" y="497"/>
                    <a:pt x="112" y="496"/>
                    <a:pt x="112" y="494"/>
                  </a:cubicBezTo>
                  <a:cubicBezTo>
                    <a:pt x="113" y="491"/>
                    <a:pt x="114" y="489"/>
                    <a:pt x="116" y="489"/>
                  </a:cubicBezTo>
                  <a:cubicBezTo>
                    <a:pt x="117" y="488"/>
                    <a:pt x="119" y="490"/>
                    <a:pt x="119" y="490"/>
                  </a:cubicBezTo>
                  <a:cubicBezTo>
                    <a:pt x="122" y="489"/>
                    <a:pt x="122" y="489"/>
                    <a:pt x="122" y="489"/>
                  </a:cubicBezTo>
                  <a:cubicBezTo>
                    <a:pt x="129" y="490"/>
                    <a:pt x="129" y="490"/>
                    <a:pt x="129" y="490"/>
                  </a:cubicBezTo>
                  <a:cubicBezTo>
                    <a:pt x="127" y="494"/>
                    <a:pt x="127" y="494"/>
                    <a:pt x="127" y="494"/>
                  </a:cubicBezTo>
                  <a:cubicBezTo>
                    <a:pt x="127" y="494"/>
                    <a:pt x="126" y="499"/>
                    <a:pt x="127" y="500"/>
                  </a:cubicBezTo>
                  <a:cubicBezTo>
                    <a:pt x="128" y="501"/>
                    <a:pt x="128" y="503"/>
                    <a:pt x="128" y="503"/>
                  </a:cubicBezTo>
                  <a:cubicBezTo>
                    <a:pt x="128" y="503"/>
                    <a:pt x="123" y="506"/>
                    <a:pt x="123" y="510"/>
                  </a:cubicBezTo>
                  <a:cubicBezTo>
                    <a:pt x="123" y="512"/>
                    <a:pt x="128" y="514"/>
                    <a:pt x="128" y="514"/>
                  </a:cubicBezTo>
                  <a:cubicBezTo>
                    <a:pt x="126" y="516"/>
                    <a:pt x="126" y="516"/>
                    <a:pt x="126" y="516"/>
                  </a:cubicBezTo>
                  <a:cubicBezTo>
                    <a:pt x="126" y="516"/>
                    <a:pt x="119" y="531"/>
                    <a:pt x="116" y="531"/>
                  </a:cubicBezTo>
                  <a:cubicBezTo>
                    <a:pt x="113" y="532"/>
                    <a:pt x="110" y="532"/>
                    <a:pt x="109" y="533"/>
                  </a:cubicBezTo>
                  <a:cubicBezTo>
                    <a:pt x="106" y="534"/>
                    <a:pt x="102" y="536"/>
                    <a:pt x="102" y="536"/>
                  </a:cubicBezTo>
                  <a:cubicBezTo>
                    <a:pt x="98" y="535"/>
                    <a:pt x="98" y="535"/>
                    <a:pt x="98" y="535"/>
                  </a:cubicBezTo>
                  <a:cubicBezTo>
                    <a:pt x="88" y="538"/>
                    <a:pt x="88" y="538"/>
                    <a:pt x="88" y="538"/>
                  </a:cubicBezTo>
                  <a:cubicBezTo>
                    <a:pt x="87" y="542"/>
                    <a:pt x="87" y="542"/>
                    <a:pt x="87" y="542"/>
                  </a:cubicBezTo>
                  <a:cubicBezTo>
                    <a:pt x="82" y="542"/>
                    <a:pt x="82" y="542"/>
                    <a:pt x="82" y="542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76" y="539"/>
                    <a:pt x="76" y="539"/>
                    <a:pt x="76" y="539"/>
                  </a:cubicBezTo>
                  <a:cubicBezTo>
                    <a:pt x="77" y="542"/>
                    <a:pt x="77" y="542"/>
                    <a:pt x="77" y="542"/>
                  </a:cubicBezTo>
                  <a:cubicBezTo>
                    <a:pt x="77" y="542"/>
                    <a:pt x="66" y="543"/>
                    <a:pt x="66" y="545"/>
                  </a:cubicBezTo>
                  <a:cubicBezTo>
                    <a:pt x="65" y="547"/>
                    <a:pt x="65" y="548"/>
                    <a:pt x="65" y="548"/>
                  </a:cubicBezTo>
                  <a:cubicBezTo>
                    <a:pt x="72" y="549"/>
                    <a:pt x="72" y="549"/>
                    <a:pt x="72" y="549"/>
                  </a:cubicBezTo>
                  <a:cubicBezTo>
                    <a:pt x="72" y="549"/>
                    <a:pt x="73" y="554"/>
                    <a:pt x="71" y="554"/>
                  </a:cubicBezTo>
                  <a:cubicBezTo>
                    <a:pt x="68" y="554"/>
                    <a:pt x="66" y="555"/>
                    <a:pt x="66" y="555"/>
                  </a:cubicBezTo>
                  <a:cubicBezTo>
                    <a:pt x="67" y="561"/>
                    <a:pt x="67" y="561"/>
                    <a:pt x="67" y="561"/>
                  </a:cubicBezTo>
                  <a:cubicBezTo>
                    <a:pt x="67" y="561"/>
                    <a:pt x="70" y="559"/>
                    <a:pt x="71" y="559"/>
                  </a:cubicBezTo>
                  <a:cubicBezTo>
                    <a:pt x="72" y="559"/>
                    <a:pt x="74" y="560"/>
                    <a:pt x="74" y="560"/>
                  </a:cubicBezTo>
                  <a:cubicBezTo>
                    <a:pt x="80" y="559"/>
                    <a:pt x="80" y="559"/>
                    <a:pt x="80" y="559"/>
                  </a:cubicBezTo>
                  <a:cubicBezTo>
                    <a:pt x="82" y="555"/>
                    <a:pt x="82" y="555"/>
                    <a:pt x="82" y="555"/>
                  </a:cubicBezTo>
                  <a:cubicBezTo>
                    <a:pt x="86" y="555"/>
                    <a:pt x="86" y="555"/>
                    <a:pt x="86" y="555"/>
                  </a:cubicBezTo>
                  <a:cubicBezTo>
                    <a:pt x="83" y="558"/>
                    <a:pt x="83" y="558"/>
                    <a:pt x="83" y="558"/>
                  </a:cubicBezTo>
                  <a:cubicBezTo>
                    <a:pt x="82" y="561"/>
                    <a:pt x="82" y="561"/>
                    <a:pt x="82" y="561"/>
                  </a:cubicBezTo>
                  <a:cubicBezTo>
                    <a:pt x="73" y="561"/>
                    <a:pt x="73" y="561"/>
                    <a:pt x="73" y="561"/>
                  </a:cubicBezTo>
                  <a:cubicBezTo>
                    <a:pt x="71" y="562"/>
                    <a:pt x="71" y="562"/>
                    <a:pt x="71" y="562"/>
                  </a:cubicBezTo>
                  <a:cubicBezTo>
                    <a:pt x="71" y="562"/>
                    <a:pt x="71" y="567"/>
                    <a:pt x="73" y="567"/>
                  </a:cubicBezTo>
                  <a:cubicBezTo>
                    <a:pt x="76" y="567"/>
                    <a:pt x="80" y="566"/>
                    <a:pt x="80" y="566"/>
                  </a:cubicBezTo>
                  <a:cubicBezTo>
                    <a:pt x="80" y="566"/>
                    <a:pt x="83" y="567"/>
                    <a:pt x="84" y="566"/>
                  </a:cubicBezTo>
                  <a:cubicBezTo>
                    <a:pt x="86" y="565"/>
                    <a:pt x="88" y="563"/>
                    <a:pt x="88" y="563"/>
                  </a:cubicBezTo>
                  <a:cubicBezTo>
                    <a:pt x="96" y="563"/>
                    <a:pt x="96" y="563"/>
                    <a:pt x="96" y="563"/>
                  </a:cubicBezTo>
                  <a:cubicBezTo>
                    <a:pt x="96" y="563"/>
                    <a:pt x="100" y="560"/>
                    <a:pt x="102" y="561"/>
                  </a:cubicBezTo>
                  <a:cubicBezTo>
                    <a:pt x="104" y="562"/>
                    <a:pt x="99" y="565"/>
                    <a:pt x="101" y="566"/>
                  </a:cubicBezTo>
                  <a:cubicBezTo>
                    <a:pt x="103" y="567"/>
                    <a:pt x="109" y="569"/>
                    <a:pt x="109" y="569"/>
                  </a:cubicBezTo>
                  <a:cubicBezTo>
                    <a:pt x="115" y="568"/>
                    <a:pt x="115" y="568"/>
                    <a:pt x="115" y="568"/>
                  </a:cubicBezTo>
                  <a:cubicBezTo>
                    <a:pt x="114" y="570"/>
                    <a:pt x="114" y="570"/>
                    <a:pt x="114" y="570"/>
                  </a:cubicBezTo>
                  <a:cubicBezTo>
                    <a:pt x="109" y="571"/>
                    <a:pt x="109" y="571"/>
                    <a:pt x="109" y="571"/>
                  </a:cubicBezTo>
                  <a:cubicBezTo>
                    <a:pt x="109" y="571"/>
                    <a:pt x="103" y="570"/>
                    <a:pt x="103" y="573"/>
                  </a:cubicBezTo>
                  <a:cubicBezTo>
                    <a:pt x="102" y="575"/>
                    <a:pt x="102" y="577"/>
                    <a:pt x="104" y="577"/>
                  </a:cubicBezTo>
                  <a:cubicBezTo>
                    <a:pt x="107" y="577"/>
                    <a:pt x="112" y="578"/>
                    <a:pt x="112" y="578"/>
                  </a:cubicBezTo>
                  <a:cubicBezTo>
                    <a:pt x="112" y="578"/>
                    <a:pt x="115" y="574"/>
                    <a:pt x="118" y="575"/>
                  </a:cubicBezTo>
                  <a:cubicBezTo>
                    <a:pt x="122" y="576"/>
                    <a:pt x="126" y="587"/>
                    <a:pt x="126" y="587"/>
                  </a:cubicBezTo>
                  <a:cubicBezTo>
                    <a:pt x="126" y="587"/>
                    <a:pt x="131" y="593"/>
                    <a:pt x="137" y="594"/>
                  </a:cubicBezTo>
                  <a:cubicBezTo>
                    <a:pt x="143" y="594"/>
                    <a:pt x="152" y="589"/>
                    <a:pt x="152" y="589"/>
                  </a:cubicBezTo>
                  <a:cubicBezTo>
                    <a:pt x="163" y="586"/>
                    <a:pt x="163" y="586"/>
                    <a:pt x="163" y="586"/>
                  </a:cubicBezTo>
                  <a:cubicBezTo>
                    <a:pt x="170" y="580"/>
                    <a:pt x="170" y="580"/>
                    <a:pt x="170" y="580"/>
                  </a:cubicBezTo>
                  <a:cubicBezTo>
                    <a:pt x="180" y="575"/>
                    <a:pt x="180" y="575"/>
                    <a:pt x="180" y="575"/>
                  </a:cubicBezTo>
                  <a:cubicBezTo>
                    <a:pt x="181" y="576"/>
                    <a:pt x="181" y="576"/>
                    <a:pt x="181" y="576"/>
                  </a:cubicBezTo>
                  <a:cubicBezTo>
                    <a:pt x="171" y="582"/>
                    <a:pt x="171" y="582"/>
                    <a:pt x="171" y="582"/>
                  </a:cubicBezTo>
                  <a:cubicBezTo>
                    <a:pt x="166" y="589"/>
                    <a:pt x="166" y="589"/>
                    <a:pt x="166" y="589"/>
                  </a:cubicBezTo>
                  <a:cubicBezTo>
                    <a:pt x="161" y="590"/>
                    <a:pt x="161" y="590"/>
                    <a:pt x="161" y="590"/>
                  </a:cubicBezTo>
                  <a:cubicBezTo>
                    <a:pt x="161" y="590"/>
                    <a:pt x="151" y="597"/>
                    <a:pt x="151" y="599"/>
                  </a:cubicBezTo>
                  <a:cubicBezTo>
                    <a:pt x="150" y="602"/>
                    <a:pt x="152" y="605"/>
                    <a:pt x="148" y="606"/>
                  </a:cubicBezTo>
                  <a:cubicBezTo>
                    <a:pt x="144" y="607"/>
                    <a:pt x="132" y="608"/>
                    <a:pt x="130" y="605"/>
                  </a:cubicBezTo>
                  <a:cubicBezTo>
                    <a:pt x="128" y="602"/>
                    <a:pt x="121" y="600"/>
                    <a:pt x="118" y="599"/>
                  </a:cubicBezTo>
                  <a:cubicBezTo>
                    <a:pt x="115" y="599"/>
                    <a:pt x="102" y="597"/>
                    <a:pt x="99" y="600"/>
                  </a:cubicBezTo>
                  <a:cubicBezTo>
                    <a:pt x="97" y="602"/>
                    <a:pt x="100" y="608"/>
                    <a:pt x="100" y="608"/>
                  </a:cubicBezTo>
                  <a:cubicBezTo>
                    <a:pt x="100" y="608"/>
                    <a:pt x="98" y="609"/>
                    <a:pt x="94" y="610"/>
                  </a:cubicBezTo>
                  <a:cubicBezTo>
                    <a:pt x="90" y="611"/>
                    <a:pt x="88" y="607"/>
                    <a:pt x="86" y="608"/>
                  </a:cubicBezTo>
                  <a:cubicBezTo>
                    <a:pt x="83" y="609"/>
                    <a:pt x="81" y="623"/>
                    <a:pt x="81" y="623"/>
                  </a:cubicBezTo>
                  <a:cubicBezTo>
                    <a:pt x="70" y="628"/>
                    <a:pt x="70" y="628"/>
                    <a:pt x="70" y="628"/>
                  </a:cubicBezTo>
                  <a:cubicBezTo>
                    <a:pt x="69" y="631"/>
                    <a:pt x="69" y="631"/>
                    <a:pt x="69" y="631"/>
                  </a:cubicBezTo>
                  <a:cubicBezTo>
                    <a:pt x="56" y="636"/>
                    <a:pt x="56" y="636"/>
                    <a:pt x="56" y="636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40"/>
                    <a:pt x="51" y="641"/>
                    <a:pt x="50" y="643"/>
                  </a:cubicBezTo>
                  <a:cubicBezTo>
                    <a:pt x="48" y="644"/>
                    <a:pt x="47" y="647"/>
                    <a:pt x="47" y="647"/>
                  </a:cubicBezTo>
                  <a:cubicBezTo>
                    <a:pt x="38" y="652"/>
                    <a:pt x="38" y="652"/>
                    <a:pt x="38" y="652"/>
                  </a:cubicBezTo>
                  <a:cubicBezTo>
                    <a:pt x="34" y="653"/>
                    <a:pt x="34" y="653"/>
                    <a:pt x="34" y="653"/>
                  </a:cubicBezTo>
                  <a:cubicBezTo>
                    <a:pt x="34" y="653"/>
                    <a:pt x="25" y="652"/>
                    <a:pt x="23" y="654"/>
                  </a:cubicBezTo>
                  <a:cubicBezTo>
                    <a:pt x="20" y="656"/>
                    <a:pt x="21" y="662"/>
                    <a:pt x="21" y="662"/>
                  </a:cubicBezTo>
                  <a:cubicBezTo>
                    <a:pt x="30" y="661"/>
                    <a:pt x="30" y="661"/>
                    <a:pt x="30" y="661"/>
                  </a:cubicBezTo>
                  <a:cubicBezTo>
                    <a:pt x="30" y="658"/>
                    <a:pt x="30" y="658"/>
                    <a:pt x="30" y="658"/>
                  </a:cubicBezTo>
                  <a:cubicBezTo>
                    <a:pt x="30" y="658"/>
                    <a:pt x="35" y="660"/>
                    <a:pt x="36" y="661"/>
                  </a:cubicBezTo>
                  <a:cubicBezTo>
                    <a:pt x="37" y="662"/>
                    <a:pt x="41" y="670"/>
                    <a:pt x="41" y="670"/>
                  </a:cubicBezTo>
                  <a:cubicBezTo>
                    <a:pt x="48" y="665"/>
                    <a:pt x="48" y="665"/>
                    <a:pt x="48" y="665"/>
                  </a:cubicBezTo>
                  <a:cubicBezTo>
                    <a:pt x="47" y="662"/>
                    <a:pt x="47" y="662"/>
                    <a:pt x="47" y="662"/>
                  </a:cubicBezTo>
                  <a:cubicBezTo>
                    <a:pt x="47" y="662"/>
                    <a:pt x="52" y="655"/>
                    <a:pt x="52" y="656"/>
                  </a:cubicBezTo>
                  <a:cubicBezTo>
                    <a:pt x="52" y="657"/>
                    <a:pt x="53" y="660"/>
                    <a:pt x="53" y="660"/>
                  </a:cubicBezTo>
                  <a:cubicBezTo>
                    <a:pt x="53" y="660"/>
                    <a:pt x="61" y="657"/>
                    <a:pt x="62" y="657"/>
                  </a:cubicBezTo>
                  <a:cubicBezTo>
                    <a:pt x="63" y="656"/>
                    <a:pt x="66" y="652"/>
                    <a:pt x="66" y="652"/>
                  </a:cubicBezTo>
                  <a:cubicBezTo>
                    <a:pt x="66" y="652"/>
                    <a:pt x="72" y="654"/>
                    <a:pt x="74" y="653"/>
                  </a:cubicBezTo>
                  <a:cubicBezTo>
                    <a:pt x="78" y="653"/>
                    <a:pt x="84" y="652"/>
                    <a:pt x="85" y="653"/>
                  </a:cubicBezTo>
                  <a:cubicBezTo>
                    <a:pt x="85" y="654"/>
                    <a:pt x="86" y="658"/>
                    <a:pt x="86" y="658"/>
                  </a:cubicBezTo>
                  <a:cubicBezTo>
                    <a:pt x="89" y="656"/>
                    <a:pt x="89" y="656"/>
                    <a:pt x="89" y="656"/>
                  </a:cubicBezTo>
                  <a:cubicBezTo>
                    <a:pt x="90" y="650"/>
                    <a:pt x="90" y="650"/>
                    <a:pt x="90" y="650"/>
                  </a:cubicBezTo>
                  <a:cubicBezTo>
                    <a:pt x="93" y="659"/>
                    <a:pt x="93" y="659"/>
                    <a:pt x="93" y="659"/>
                  </a:cubicBezTo>
                  <a:cubicBezTo>
                    <a:pt x="100" y="659"/>
                    <a:pt x="100" y="659"/>
                    <a:pt x="100" y="659"/>
                  </a:cubicBezTo>
                  <a:cubicBezTo>
                    <a:pt x="100" y="659"/>
                    <a:pt x="101" y="666"/>
                    <a:pt x="104" y="666"/>
                  </a:cubicBezTo>
                  <a:cubicBezTo>
                    <a:pt x="109" y="668"/>
                    <a:pt x="112" y="662"/>
                    <a:pt x="112" y="662"/>
                  </a:cubicBezTo>
                  <a:cubicBezTo>
                    <a:pt x="115" y="660"/>
                    <a:pt x="115" y="660"/>
                    <a:pt x="115" y="660"/>
                  </a:cubicBezTo>
                  <a:cubicBezTo>
                    <a:pt x="114" y="656"/>
                    <a:pt x="114" y="656"/>
                    <a:pt x="114" y="656"/>
                  </a:cubicBezTo>
                  <a:cubicBezTo>
                    <a:pt x="118" y="653"/>
                    <a:pt x="118" y="653"/>
                    <a:pt x="118" y="653"/>
                  </a:cubicBezTo>
                  <a:cubicBezTo>
                    <a:pt x="119" y="647"/>
                    <a:pt x="119" y="647"/>
                    <a:pt x="119" y="647"/>
                  </a:cubicBezTo>
                  <a:cubicBezTo>
                    <a:pt x="122" y="645"/>
                    <a:pt x="122" y="645"/>
                    <a:pt x="122" y="645"/>
                  </a:cubicBezTo>
                  <a:cubicBezTo>
                    <a:pt x="122" y="639"/>
                    <a:pt x="122" y="639"/>
                    <a:pt x="122" y="639"/>
                  </a:cubicBezTo>
                  <a:cubicBezTo>
                    <a:pt x="123" y="644"/>
                    <a:pt x="123" y="644"/>
                    <a:pt x="123" y="644"/>
                  </a:cubicBezTo>
                  <a:cubicBezTo>
                    <a:pt x="123" y="644"/>
                    <a:pt x="129" y="641"/>
                    <a:pt x="141" y="641"/>
                  </a:cubicBezTo>
                  <a:cubicBezTo>
                    <a:pt x="153" y="642"/>
                    <a:pt x="160" y="653"/>
                    <a:pt x="160" y="653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4" y="655"/>
                    <a:pt x="164" y="655"/>
                    <a:pt x="164" y="655"/>
                  </a:cubicBezTo>
                  <a:cubicBezTo>
                    <a:pt x="164" y="655"/>
                    <a:pt x="161" y="654"/>
                    <a:pt x="163" y="652"/>
                  </a:cubicBezTo>
                  <a:cubicBezTo>
                    <a:pt x="165" y="648"/>
                    <a:pt x="171" y="652"/>
                    <a:pt x="171" y="652"/>
                  </a:cubicBezTo>
                  <a:cubicBezTo>
                    <a:pt x="177" y="652"/>
                    <a:pt x="177" y="652"/>
                    <a:pt x="177" y="652"/>
                  </a:cubicBezTo>
                  <a:cubicBezTo>
                    <a:pt x="178" y="653"/>
                    <a:pt x="182" y="657"/>
                    <a:pt x="184" y="655"/>
                  </a:cubicBezTo>
                  <a:cubicBezTo>
                    <a:pt x="187" y="654"/>
                    <a:pt x="185" y="650"/>
                    <a:pt x="185" y="650"/>
                  </a:cubicBezTo>
                  <a:cubicBezTo>
                    <a:pt x="185" y="650"/>
                    <a:pt x="178" y="647"/>
                    <a:pt x="180" y="646"/>
                  </a:cubicBezTo>
                  <a:cubicBezTo>
                    <a:pt x="182" y="645"/>
                    <a:pt x="185" y="649"/>
                    <a:pt x="186" y="648"/>
                  </a:cubicBezTo>
                  <a:cubicBezTo>
                    <a:pt x="188" y="648"/>
                    <a:pt x="195" y="646"/>
                    <a:pt x="195" y="646"/>
                  </a:cubicBezTo>
                  <a:cubicBezTo>
                    <a:pt x="195" y="646"/>
                    <a:pt x="199" y="649"/>
                    <a:pt x="201" y="649"/>
                  </a:cubicBezTo>
                  <a:cubicBezTo>
                    <a:pt x="202" y="649"/>
                    <a:pt x="203" y="646"/>
                    <a:pt x="203" y="646"/>
                  </a:cubicBezTo>
                  <a:cubicBezTo>
                    <a:pt x="203" y="646"/>
                    <a:pt x="209" y="648"/>
                    <a:pt x="211" y="647"/>
                  </a:cubicBezTo>
                  <a:cubicBezTo>
                    <a:pt x="213" y="646"/>
                    <a:pt x="212" y="642"/>
                    <a:pt x="212" y="642"/>
                  </a:cubicBezTo>
                  <a:cubicBezTo>
                    <a:pt x="212" y="642"/>
                    <a:pt x="216" y="648"/>
                    <a:pt x="218" y="648"/>
                  </a:cubicBezTo>
                  <a:cubicBezTo>
                    <a:pt x="220" y="648"/>
                    <a:pt x="220" y="643"/>
                    <a:pt x="220" y="644"/>
                  </a:cubicBezTo>
                  <a:cubicBezTo>
                    <a:pt x="221" y="646"/>
                    <a:pt x="224" y="649"/>
                    <a:pt x="224" y="649"/>
                  </a:cubicBezTo>
                  <a:cubicBezTo>
                    <a:pt x="224" y="649"/>
                    <a:pt x="226" y="643"/>
                    <a:pt x="229" y="646"/>
                  </a:cubicBezTo>
                  <a:cubicBezTo>
                    <a:pt x="232" y="649"/>
                    <a:pt x="231" y="654"/>
                    <a:pt x="232" y="654"/>
                  </a:cubicBezTo>
                  <a:cubicBezTo>
                    <a:pt x="234" y="654"/>
                    <a:pt x="237" y="653"/>
                    <a:pt x="237" y="653"/>
                  </a:cubicBezTo>
                  <a:cubicBezTo>
                    <a:pt x="237" y="653"/>
                    <a:pt x="248" y="650"/>
                    <a:pt x="257" y="652"/>
                  </a:cubicBezTo>
                  <a:cubicBezTo>
                    <a:pt x="264" y="654"/>
                    <a:pt x="270" y="659"/>
                    <a:pt x="276" y="659"/>
                  </a:cubicBezTo>
                  <a:cubicBezTo>
                    <a:pt x="281" y="659"/>
                    <a:pt x="283" y="657"/>
                    <a:pt x="283" y="657"/>
                  </a:cubicBezTo>
                  <a:cubicBezTo>
                    <a:pt x="295" y="656"/>
                    <a:pt x="295" y="656"/>
                    <a:pt x="295" y="656"/>
                  </a:cubicBezTo>
                  <a:cubicBezTo>
                    <a:pt x="301" y="649"/>
                    <a:pt x="301" y="649"/>
                    <a:pt x="301" y="649"/>
                  </a:cubicBezTo>
                  <a:cubicBezTo>
                    <a:pt x="310" y="653"/>
                    <a:pt x="310" y="653"/>
                    <a:pt x="310" y="653"/>
                  </a:cubicBezTo>
                  <a:cubicBezTo>
                    <a:pt x="310" y="653"/>
                    <a:pt x="309" y="643"/>
                    <a:pt x="312" y="643"/>
                  </a:cubicBezTo>
                  <a:cubicBezTo>
                    <a:pt x="315" y="643"/>
                    <a:pt x="318" y="644"/>
                    <a:pt x="318" y="644"/>
                  </a:cubicBezTo>
                  <a:cubicBezTo>
                    <a:pt x="328" y="641"/>
                    <a:pt x="328" y="641"/>
                    <a:pt x="328" y="641"/>
                  </a:cubicBezTo>
                  <a:cubicBezTo>
                    <a:pt x="329" y="631"/>
                    <a:pt x="329" y="631"/>
                    <a:pt x="329" y="631"/>
                  </a:cubicBezTo>
                  <a:cubicBezTo>
                    <a:pt x="332" y="627"/>
                    <a:pt x="332" y="627"/>
                    <a:pt x="332" y="627"/>
                  </a:cubicBezTo>
                  <a:cubicBezTo>
                    <a:pt x="331" y="625"/>
                    <a:pt x="331" y="625"/>
                    <a:pt x="331" y="625"/>
                  </a:cubicBezTo>
                  <a:cubicBezTo>
                    <a:pt x="310" y="626"/>
                    <a:pt x="310" y="626"/>
                    <a:pt x="310" y="626"/>
                  </a:cubicBezTo>
                  <a:cubicBezTo>
                    <a:pt x="307" y="625"/>
                    <a:pt x="307" y="625"/>
                    <a:pt x="307" y="625"/>
                  </a:cubicBezTo>
                  <a:cubicBezTo>
                    <a:pt x="311" y="623"/>
                    <a:pt x="311" y="623"/>
                    <a:pt x="311" y="623"/>
                  </a:cubicBezTo>
                  <a:cubicBezTo>
                    <a:pt x="311" y="623"/>
                    <a:pt x="312" y="621"/>
                    <a:pt x="309" y="620"/>
                  </a:cubicBezTo>
                  <a:cubicBezTo>
                    <a:pt x="306" y="618"/>
                    <a:pt x="302" y="621"/>
                    <a:pt x="302" y="621"/>
                  </a:cubicBezTo>
                  <a:cubicBezTo>
                    <a:pt x="296" y="621"/>
                    <a:pt x="296" y="621"/>
                    <a:pt x="296" y="621"/>
                  </a:cubicBezTo>
                  <a:cubicBezTo>
                    <a:pt x="303" y="617"/>
                    <a:pt x="303" y="617"/>
                    <a:pt x="303" y="617"/>
                  </a:cubicBezTo>
                  <a:cubicBezTo>
                    <a:pt x="298" y="614"/>
                    <a:pt x="298" y="614"/>
                    <a:pt x="298" y="614"/>
                  </a:cubicBezTo>
                  <a:cubicBezTo>
                    <a:pt x="295" y="614"/>
                    <a:pt x="295" y="614"/>
                    <a:pt x="295" y="614"/>
                  </a:cubicBezTo>
                  <a:cubicBezTo>
                    <a:pt x="293" y="615"/>
                    <a:pt x="293" y="615"/>
                    <a:pt x="293" y="615"/>
                  </a:cubicBezTo>
                  <a:cubicBezTo>
                    <a:pt x="290" y="615"/>
                    <a:pt x="290" y="615"/>
                    <a:pt x="290" y="615"/>
                  </a:cubicBezTo>
                  <a:cubicBezTo>
                    <a:pt x="292" y="614"/>
                    <a:pt x="292" y="614"/>
                    <a:pt x="292" y="614"/>
                  </a:cubicBezTo>
                  <a:cubicBezTo>
                    <a:pt x="294" y="612"/>
                    <a:pt x="294" y="612"/>
                    <a:pt x="294" y="612"/>
                  </a:cubicBezTo>
                  <a:cubicBezTo>
                    <a:pt x="298" y="612"/>
                    <a:pt x="298" y="612"/>
                    <a:pt x="298" y="612"/>
                  </a:cubicBezTo>
                  <a:cubicBezTo>
                    <a:pt x="307" y="613"/>
                    <a:pt x="307" y="613"/>
                    <a:pt x="307" y="613"/>
                  </a:cubicBezTo>
                  <a:cubicBezTo>
                    <a:pt x="312" y="609"/>
                    <a:pt x="312" y="609"/>
                    <a:pt x="312" y="609"/>
                  </a:cubicBezTo>
                  <a:cubicBezTo>
                    <a:pt x="309" y="607"/>
                    <a:pt x="309" y="607"/>
                    <a:pt x="309" y="607"/>
                  </a:cubicBezTo>
                  <a:cubicBezTo>
                    <a:pt x="313" y="606"/>
                    <a:pt x="313" y="606"/>
                    <a:pt x="313" y="606"/>
                  </a:cubicBezTo>
                  <a:cubicBezTo>
                    <a:pt x="314" y="599"/>
                    <a:pt x="314" y="599"/>
                    <a:pt x="314" y="599"/>
                  </a:cubicBezTo>
                  <a:cubicBezTo>
                    <a:pt x="308" y="601"/>
                    <a:pt x="308" y="601"/>
                    <a:pt x="308" y="601"/>
                  </a:cubicBezTo>
                  <a:cubicBezTo>
                    <a:pt x="306" y="599"/>
                    <a:pt x="306" y="599"/>
                    <a:pt x="306" y="599"/>
                  </a:cubicBezTo>
                  <a:cubicBezTo>
                    <a:pt x="315" y="596"/>
                    <a:pt x="315" y="596"/>
                    <a:pt x="315" y="596"/>
                  </a:cubicBezTo>
                  <a:cubicBezTo>
                    <a:pt x="316" y="594"/>
                    <a:pt x="316" y="594"/>
                    <a:pt x="316" y="594"/>
                  </a:cubicBezTo>
                  <a:cubicBezTo>
                    <a:pt x="319" y="598"/>
                    <a:pt x="319" y="598"/>
                    <a:pt x="319" y="598"/>
                  </a:cubicBezTo>
                  <a:cubicBezTo>
                    <a:pt x="319" y="598"/>
                    <a:pt x="324" y="598"/>
                    <a:pt x="327" y="596"/>
                  </a:cubicBezTo>
                  <a:cubicBezTo>
                    <a:pt x="330" y="595"/>
                    <a:pt x="327" y="592"/>
                    <a:pt x="327" y="592"/>
                  </a:cubicBezTo>
                  <a:cubicBezTo>
                    <a:pt x="329" y="590"/>
                    <a:pt x="329" y="590"/>
                    <a:pt x="329" y="590"/>
                  </a:cubicBezTo>
                  <a:cubicBezTo>
                    <a:pt x="323" y="587"/>
                    <a:pt x="323" y="587"/>
                    <a:pt x="323" y="587"/>
                  </a:cubicBezTo>
                  <a:cubicBezTo>
                    <a:pt x="328" y="585"/>
                    <a:pt x="328" y="585"/>
                    <a:pt x="328" y="585"/>
                  </a:cubicBezTo>
                  <a:cubicBezTo>
                    <a:pt x="328" y="582"/>
                    <a:pt x="328" y="582"/>
                    <a:pt x="328" y="582"/>
                  </a:cubicBezTo>
                  <a:cubicBezTo>
                    <a:pt x="330" y="582"/>
                    <a:pt x="330" y="582"/>
                    <a:pt x="330" y="582"/>
                  </a:cubicBezTo>
                  <a:cubicBezTo>
                    <a:pt x="331" y="587"/>
                    <a:pt x="331" y="587"/>
                    <a:pt x="331" y="587"/>
                  </a:cubicBezTo>
                  <a:cubicBezTo>
                    <a:pt x="331" y="587"/>
                    <a:pt x="343" y="583"/>
                    <a:pt x="345" y="580"/>
                  </a:cubicBezTo>
                  <a:cubicBezTo>
                    <a:pt x="348" y="577"/>
                    <a:pt x="345" y="569"/>
                    <a:pt x="348" y="567"/>
                  </a:cubicBezTo>
                  <a:cubicBezTo>
                    <a:pt x="351" y="564"/>
                    <a:pt x="357" y="553"/>
                    <a:pt x="355" y="545"/>
                  </a:cubicBezTo>
                  <a:cubicBezTo>
                    <a:pt x="354" y="535"/>
                    <a:pt x="342" y="526"/>
                    <a:pt x="342" y="526"/>
                  </a:cubicBezTo>
                  <a:close/>
                  <a:moveTo>
                    <a:pt x="217" y="652"/>
                  </a:moveTo>
                  <a:cubicBezTo>
                    <a:pt x="217" y="652"/>
                    <a:pt x="214" y="648"/>
                    <a:pt x="212" y="648"/>
                  </a:cubicBezTo>
                  <a:cubicBezTo>
                    <a:pt x="211" y="648"/>
                    <a:pt x="209" y="650"/>
                    <a:pt x="209" y="650"/>
                  </a:cubicBezTo>
                  <a:cubicBezTo>
                    <a:pt x="200" y="652"/>
                    <a:pt x="200" y="652"/>
                    <a:pt x="200" y="652"/>
                  </a:cubicBezTo>
                  <a:cubicBezTo>
                    <a:pt x="202" y="655"/>
                    <a:pt x="202" y="655"/>
                    <a:pt x="202" y="655"/>
                  </a:cubicBezTo>
                  <a:cubicBezTo>
                    <a:pt x="205" y="655"/>
                    <a:pt x="205" y="655"/>
                    <a:pt x="205" y="655"/>
                  </a:cubicBezTo>
                  <a:cubicBezTo>
                    <a:pt x="210" y="661"/>
                    <a:pt x="210" y="661"/>
                    <a:pt x="210" y="661"/>
                  </a:cubicBezTo>
                  <a:cubicBezTo>
                    <a:pt x="216" y="660"/>
                    <a:pt x="216" y="660"/>
                    <a:pt x="216" y="660"/>
                  </a:cubicBezTo>
                  <a:cubicBezTo>
                    <a:pt x="216" y="660"/>
                    <a:pt x="217" y="658"/>
                    <a:pt x="218" y="657"/>
                  </a:cubicBezTo>
                  <a:cubicBezTo>
                    <a:pt x="220" y="657"/>
                    <a:pt x="221" y="655"/>
                    <a:pt x="221" y="655"/>
                  </a:cubicBezTo>
                  <a:cubicBezTo>
                    <a:pt x="219" y="652"/>
                    <a:pt x="219" y="652"/>
                    <a:pt x="219" y="652"/>
                  </a:cubicBezTo>
                  <a:lnTo>
                    <a:pt x="217" y="652"/>
                  </a:lnTo>
                  <a:close/>
                  <a:moveTo>
                    <a:pt x="117" y="454"/>
                  </a:moveTo>
                  <a:cubicBezTo>
                    <a:pt x="115" y="458"/>
                    <a:pt x="115" y="458"/>
                    <a:pt x="115" y="458"/>
                  </a:cubicBezTo>
                  <a:cubicBezTo>
                    <a:pt x="112" y="456"/>
                    <a:pt x="112" y="456"/>
                    <a:pt x="112" y="456"/>
                  </a:cubicBezTo>
                  <a:cubicBezTo>
                    <a:pt x="111" y="459"/>
                    <a:pt x="111" y="459"/>
                    <a:pt x="111" y="459"/>
                  </a:cubicBezTo>
                  <a:cubicBezTo>
                    <a:pt x="115" y="465"/>
                    <a:pt x="115" y="465"/>
                    <a:pt x="115" y="465"/>
                  </a:cubicBezTo>
                  <a:cubicBezTo>
                    <a:pt x="115" y="465"/>
                    <a:pt x="115" y="470"/>
                    <a:pt x="121" y="471"/>
                  </a:cubicBezTo>
                  <a:cubicBezTo>
                    <a:pt x="128" y="472"/>
                    <a:pt x="129" y="466"/>
                    <a:pt x="129" y="466"/>
                  </a:cubicBezTo>
                  <a:cubicBezTo>
                    <a:pt x="135" y="465"/>
                    <a:pt x="135" y="465"/>
                    <a:pt x="135" y="465"/>
                  </a:cubicBezTo>
                  <a:cubicBezTo>
                    <a:pt x="136" y="463"/>
                    <a:pt x="136" y="463"/>
                    <a:pt x="136" y="463"/>
                  </a:cubicBezTo>
                  <a:cubicBezTo>
                    <a:pt x="130" y="460"/>
                    <a:pt x="130" y="460"/>
                    <a:pt x="130" y="460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1" y="452"/>
                    <a:pt x="121" y="452"/>
                    <a:pt x="121" y="452"/>
                  </a:cubicBezTo>
                  <a:lnTo>
                    <a:pt x="117" y="454"/>
                  </a:lnTo>
                  <a:close/>
                  <a:moveTo>
                    <a:pt x="134" y="391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3" y="401"/>
                    <a:pt x="123" y="401"/>
                    <a:pt x="123" y="401"/>
                  </a:cubicBezTo>
                  <a:cubicBezTo>
                    <a:pt x="123" y="401"/>
                    <a:pt x="121" y="404"/>
                    <a:pt x="123" y="406"/>
                  </a:cubicBezTo>
                  <a:cubicBezTo>
                    <a:pt x="126" y="409"/>
                    <a:pt x="128" y="410"/>
                    <a:pt x="128" y="410"/>
                  </a:cubicBezTo>
                  <a:cubicBezTo>
                    <a:pt x="132" y="408"/>
                    <a:pt x="132" y="408"/>
                    <a:pt x="132" y="408"/>
                  </a:cubicBezTo>
                  <a:cubicBezTo>
                    <a:pt x="138" y="403"/>
                    <a:pt x="142" y="400"/>
                    <a:pt x="142" y="400"/>
                  </a:cubicBezTo>
                  <a:cubicBezTo>
                    <a:pt x="139" y="396"/>
                    <a:pt x="139" y="396"/>
                    <a:pt x="139" y="396"/>
                  </a:cubicBezTo>
                  <a:cubicBezTo>
                    <a:pt x="139" y="392"/>
                    <a:pt x="139" y="392"/>
                    <a:pt x="139" y="392"/>
                  </a:cubicBezTo>
                  <a:lnTo>
                    <a:pt x="134" y="391"/>
                  </a:lnTo>
                  <a:close/>
                  <a:moveTo>
                    <a:pt x="129" y="302"/>
                  </a:moveTo>
                  <a:cubicBezTo>
                    <a:pt x="126" y="301"/>
                    <a:pt x="126" y="301"/>
                    <a:pt x="126" y="301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21" y="317"/>
                    <a:pt x="121" y="317"/>
                    <a:pt x="121" y="317"/>
                  </a:cubicBezTo>
                  <a:cubicBezTo>
                    <a:pt x="121" y="317"/>
                    <a:pt x="125" y="322"/>
                    <a:pt x="128" y="319"/>
                  </a:cubicBezTo>
                  <a:cubicBezTo>
                    <a:pt x="130" y="317"/>
                    <a:pt x="129" y="313"/>
                    <a:pt x="129" y="313"/>
                  </a:cubicBezTo>
                  <a:cubicBezTo>
                    <a:pt x="131" y="309"/>
                    <a:pt x="131" y="309"/>
                    <a:pt x="131" y="309"/>
                  </a:cubicBezTo>
                  <a:lnTo>
                    <a:pt x="129" y="302"/>
                  </a:lnTo>
                  <a:close/>
                  <a:moveTo>
                    <a:pt x="135" y="292"/>
                  </a:moveTo>
                  <a:cubicBezTo>
                    <a:pt x="133" y="292"/>
                    <a:pt x="133" y="292"/>
                    <a:pt x="133" y="292"/>
                  </a:cubicBezTo>
                  <a:cubicBezTo>
                    <a:pt x="134" y="301"/>
                    <a:pt x="134" y="301"/>
                    <a:pt x="134" y="301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8" y="302"/>
                    <a:pt x="138" y="302"/>
                    <a:pt x="138" y="302"/>
                  </a:cubicBezTo>
                  <a:cubicBezTo>
                    <a:pt x="137" y="299"/>
                    <a:pt x="137" y="299"/>
                    <a:pt x="137" y="299"/>
                  </a:cubicBezTo>
                  <a:cubicBezTo>
                    <a:pt x="138" y="297"/>
                    <a:pt x="138" y="297"/>
                    <a:pt x="138" y="297"/>
                  </a:cubicBezTo>
                  <a:lnTo>
                    <a:pt x="135" y="292"/>
                  </a:lnTo>
                  <a:close/>
                  <a:moveTo>
                    <a:pt x="99" y="286"/>
                  </a:moveTo>
                  <a:cubicBezTo>
                    <a:pt x="99" y="283"/>
                    <a:pt x="100" y="280"/>
                    <a:pt x="100" y="280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87" y="282"/>
                    <a:pt x="87" y="282"/>
                    <a:pt x="87" y="282"/>
                  </a:cubicBezTo>
                  <a:cubicBezTo>
                    <a:pt x="87" y="282"/>
                    <a:pt x="84" y="283"/>
                    <a:pt x="83" y="287"/>
                  </a:cubicBezTo>
                  <a:cubicBezTo>
                    <a:pt x="83" y="291"/>
                    <a:pt x="82" y="293"/>
                    <a:pt x="82" y="293"/>
                  </a:cubicBezTo>
                  <a:cubicBezTo>
                    <a:pt x="84" y="293"/>
                    <a:pt x="84" y="293"/>
                    <a:pt x="84" y="293"/>
                  </a:cubicBezTo>
                  <a:cubicBezTo>
                    <a:pt x="88" y="286"/>
                    <a:pt x="88" y="286"/>
                    <a:pt x="88" y="286"/>
                  </a:cubicBezTo>
                  <a:cubicBezTo>
                    <a:pt x="93" y="287"/>
                    <a:pt x="93" y="287"/>
                    <a:pt x="93" y="287"/>
                  </a:cubicBezTo>
                  <a:cubicBezTo>
                    <a:pt x="93" y="291"/>
                    <a:pt x="93" y="291"/>
                    <a:pt x="93" y="291"/>
                  </a:cubicBezTo>
                  <a:cubicBezTo>
                    <a:pt x="93" y="291"/>
                    <a:pt x="89" y="290"/>
                    <a:pt x="89" y="291"/>
                  </a:cubicBezTo>
                  <a:cubicBezTo>
                    <a:pt x="89" y="292"/>
                    <a:pt x="90" y="296"/>
                    <a:pt x="90" y="296"/>
                  </a:cubicBezTo>
                  <a:cubicBezTo>
                    <a:pt x="90" y="296"/>
                    <a:pt x="86" y="297"/>
                    <a:pt x="86" y="299"/>
                  </a:cubicBezTo>
                  <a:cubicBezTo>
                    <a:pt x="87" y="301"/>
                    <a:pt x="92" y="299"/>
                    <a:pt x="92" y="299"/>
                  </a:cubicBezTo>
                  <a:cubicBezTo>
                    <a:pt x="92" y="299"/>
                    <a:pt x="97" y="299"/>
                    <a:pt x="99" y="295"/>
                  </a:cubicBezTo>
                  <a:cubicBezTo>
                    <a:pt x="100" y="292"/>
                    <a:pt x="97" y="291"/>
                    <a:pt x="97" y="291"/>
                  </a:cubicBezTo>
                  <a:cubicBezTo>
                    <a:pt x="99" y="289"/>
                    <a:pt x="99" y="289"/>
                    <a:pt x="99" y="289"/>
                  </a:cubicBezTo>
                  <a:lnTo>
                    <a:pt x="99" y="286"/>
                  </a:lnTo>
                  <a:close/>
                  <a:moveTo>
                    <a:pt x="111" y="283"/>
                  </a:moveTo>
                  <a:cubicBezTo>
                    <a:pt x="118" y="271"/>
                    <a:pt x="118" y="271"/>
                    <a:pt x="118" y="271"/>
                  </a:cubicBezTo>
                  <a:cubicBezTo>
                    <a:pt x="115" y="272"/>
                    <a:pt x="115" y="272"/>
                    <a:pt x="115" y="272"/>
                  </a:cubicBezTo>
                  <a:cubicBezTo>
                    <a:pt x="111" y="276"/>
                    <a:pt x="111" y="276"/>
                    <a:pt x="111" y="276"/>
                  </a:cubicBezTo>
                  <a:cubicBezTo>
                    <a:pt x="107" y="276"/>
                    <a:pt x="107" y="276"/>
                    <a:pt x="107" y="276"/>
                  </a:cubicBezTo>
                  <a:cubicBezTo>
                    <a:pt x="106" y="280"/>
                    <a:pt x="106" y="280"/>
                    <a:pt x="106" y="280"/>
                  </a:cubicBezTo>
                  <a:cubicBezTo>
                    <a:pt x="110" y="280"/>
                    <a:pt x="110" y="280"/>
                    <a:pt x="110" y="280"/>
                  </a:cubicBezTo>
                  <a:cubicBezTo>
                    <a:pt x="109" y="281"/>
                    <a:pt x="109" y="281"/>
                    <a:pt x="109" y="281"/>
                  </a:cubicBezTo>
                  <a:cubicBezTo>
                    <a:pt x="102" y="283"/>
                    <a:pt x="102" y="283"/>
                    <a:pt x="102" y="283"/>
                  </a:cubicBezTo>
                  <a:cubicBezTo>
                    <a:pt x="101" y="287"/>
                    <a:pt x="101" y="287"/>
                    <a:pt x="101" y="287"/>
                  </a:cubicBezTo>
                  <a:cubicBezTo>
                    <a:pt x="102" y="291"/>
                    <a:pt x="102" y="291"/>
                    <a:pt x="102" y="291"/>
                  </a:cubicBezTo>
                  <a:lnTo>
                    <a:pt x="111" y="283"/>
                  </a:lnTo>
                  <a:close/>
                  <a:moveTo>
                    <a:pt x="103" y="269"/>
                  </a:moveTo>
                  <a:cubicBezTo>
                    <a:pt x="103" y="269"/>
                    <a:pt x="102" y="267"/>
                    <a:pt x="99" y="268"/>
                  </a:cubicBezTo>
                  <a:cubicBezTo>
                    <a:pt x="97" y="269"/>
                    <a:pt x="97" y="272"/>
                    <a:pt x="97" y="272"/>
                  </a:cubicBezTo>
                  <a:cubicBezTo>
                    <a:pt x="100" y="274"/>
                    <a:pt x="100" y="274"/>
                    <a:pt x="100" y="274"/>
                  </a:cubicBezTo>
                  <a:cubicBezTo>
                    <a:pt x="100" y="271"/>
                    <a:pt x="100" y="271"/>
                    <a:pt x="100" y="271"/>
                  </a:cubicBezTo>
                  <a:lnTo>
                    <a:pt x="103" y="269"/>
                  </a:lnTo>
                  <a:close/>
                  <a:moveTo>
                    <a:pt x="81" y="236"/>
                  </a:moveTo>
                  <a:cubicBezTo>
                    <a:pt x="79" y="242"/>
                    <a:pt x="79" y="242"/>
                    <a:pt x="79" y="242"/>
                  </a:cubicBezTo>
                  <a:cubicBezTo>
                    <a:pt x="81" y="243"/>
                    <a:pt x="81" y="243"/>
                    <a:pt x="81" y="243"/>
                  </a:cubicBezTo>
                  <a:cubicBezTo>
                    <a:pt x="85" y="239"/>
                    <a:pt x="85" y="239"/>
                    <a:pt x="85" y="239"/>
                  </a:cubicBezTo>
                  <a:cubicBezTo>
                    <a:pt x="88" y="238"/>
                    <a:pt x="88" y="238"/>
                    <a:pt x="88" y="238"/>
                  </a:cubicBezTo>
                  <a:cubicBezTo>
                    <a:pt x="89" y="236"/>
                    <a:pt x="89" y="236"/>
                    <a:pt x="89" y="236"/>
                  </a:cubicBezTo>
                  <a:cubicBezTo>
                    <a:pt x="86" y="235"/>
                    <a:pt x="86" y="235"/>
                    <a:pt x="86" y="235"/>
                  </a:cubicBezTo>
                  <a:cubicBezTo>
                    <a:pt x="84" y="237"/>
                    <a:pt x="84" y="237"/>
                    <a:pt x="84" y="237"/>
                  </a:cubicBezTo>
                  <a:lnTo>
                    <a:pt x="81" y="236"/>
                  </a:lnTo>
                  <a:close/>
                  <a:moveTo>
                    <a:pt x="99" y="230"/>
                  </a:moveTo>
                  <a:cubicBezTo>
                    <a:pt x="92" y="234"/>
                    <a:pt x="92" y="234"/>
                    <a:pt x="92" y="234"/>
                  </a:cubicBezTo>
                  <a:cubicBezTo>
                    <a:pt x="96" y="236"/>
                    <a:pt x="96" y="236"/>
                    <a:pt x="96" y="236"/>
                  </a:cubicBezTo>
                  <a:cubicBezTo>
                    <a:pt x="101" y="232"/>
                    <a:pt x="101" y="232"/>
                    <a:pt x="101" y="232"/>
                  </a:cubicBezTo>
                  <a:lnTo>
                    <a:pt x="99" y="230"/>
                  </a:lnTo>
                  <a:close/>
                  <a:moveTo>
                    <a:pt x="125" y="255"/>
                  </a:moveTo>
                  <a:cubicBezTo>
                    <a:pt x="126" y="252"/>
                    <a:pt x="126" y="252"/>
                    <a:pt x="126" y="252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2" y="235"/>
                    <a:pt x="112" y="235"/>
                    <a:pt x="112" y="235"/>
                  </a:cubicBezTo>
                  <a:cubicBezTo>
                    <a:pt x="110" y="235"/>
                    <a:pt x="110" y="235"/>
                    <a:pt x="110" y="235"/>
                  </a:cubicBezTo>
                  <a:cubicBezTo>
                    <a:pt x="109" y="237"/>
                    <a:pt x="109" y="237"/>
                    <a:pt x="109" y="237"/>
                  </a:cubicBezTo>
                  <a:cubicBezTo>
                    <a:pt x="106" y="236"/>
                    <a:pt x="106" y="236"/>
                    <a:pt x="106" y="236"/>
                  </a:cubicBezTo>
                  <a:cubicBezTo>
                    <a:pt x="103" y="239"/>
                    <a:pt x="103" y="239"/>
                    <a:pt x="103" y="239"/>
                  </a:cubicBezTo>
                  <a:cubicBezTo>
                    <a:pt x="110" y="245"/>
                    <a:pt x="110" y="245"/>
                    <a:pt x="110" y="245"/>
                  </a:cubicBezTo>
                  <a:cubicBezTo>
                    <a:pt x="110" y="245"/>
                    <a:pt x="114" y="244"/>
                    <a:pt x="114" y="246"/>
                  </a:cubicBezTo>
                  <a:cubicBezTo>
                    <a:pt x="115" y="248"/>
                    <a:pt x="109" y="248"/>
                    <a:pt x="109" y="248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5" y="252"/>
                    <a:pt x="114" y="251"/>
                    <a:pt x="114" y="252"/>
                  </a:cubicBezTo>
                  <a:cubicBezTo>
                    <a:pt x="113" y="254"/>
                    <a:pt x="103" y="254"/>
                    <a:pt x="103" y="254"/>
                  </a:cubicBezTo>
                  <a:cubicBezTo>
                    <a:pt x="102" y="255"/>
                    <a:pt x="102" y="255"/>
                    <a:pt x="102" y="255"/>
                  </a:cubicBezTo>
                  <a:cubicBezTo>
                    <a:pt x="99" y="251"/>
                    <a:pt x="99" y="251"/>
                    <a:pt x="99" y="251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100" y="258"/>
                    <a:pt x="100" y="258"/>
                    <a:pt x="100" y="258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07" y="259"/>
                    <a:pt x="107" y="259"/>
                    <a:pt x="107" y="259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22" y="256"/>
                    <a:pt x="122" y="256"/>
                    <a:pt x="122" y="256"/>
                  </a:cubicBezTo>
                  <a:cubicBezTo>
                    <a:pt x="122" y="256"/>
                    <a:pt x="120" y="255"/>
                    <a:pt x="120" y="254"/>
                  </a:cubicBezTo>
                  <a:cubicBezTo>
                    <a:pt x="121" y="252"/>
                    <a:pt x="125" y="255"/>
                    <a:pt x="125" y="255"/>
                  </a:cubicBezTo>
                  <a:close/>
                  <a:moveTo>
                    <a:pt x="133" y="246"/>
                  </a:moveTo>
                  <a:cubicBezTo>
                    <a:pt x="130" y="250"/>
                    <a:pt x="130" y="250"/>
                    <a:pt x="130" y="250"/>
                  </a:cubicBezTo>
                  <a:cubicBezTo>
                    <a:pt x="135" y="248"/>
                    <a:pt x="135" y="248"/>
                    <a:pt x="135" y="248"/>
                  </a:cubicBezTo>
                  <a:lnTo>
                    <a:pt x="133" y="246"/>
                  </a:lnTo>
                  <a:close/>
                  <a:moveTo>
                    <a:pt x="117" y="217"/>
                  </a:moveTo>
                  <a:cubicBezTo>
                    <a:pt x="114" y="219"/>
                    <a:pt x="114" y="219"/>
                    <a:pt x="114" y="219"/>
                  </a:cubicBezTo>
                  <a:cubicBezTo>
                    <a:pt x="116" y="221"/>
                    <a:pt x="116" y="221"/>
                    <a:pt x="116" y="221"/>
                  </a:cubicBezTo>
                  <a:lnTo>
                    <a:pt x="117" y="217"/>
                  </a:lnTo>
                  <a:close/>
                  <a:moveTo>
                    <a:pt x="114" y="211"/>
                  </a:moveTo>
                  <a:cubicBezTo>
                    <a:pt x="112" y="208"/>
                    <a:pt x="112" y="208"/>
                    <a:pt x="112" y="208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10" y="216"/>
                    <a:pt x="110" y="216"/>
                    <a:pt x="110" y="216"/>
                  </a:cubicBezTo>
                  <a:cubicBezTo>
                    <a:pt x="113" y="214"/>
                    <a:pt x="113" y="214"/>
                    <a:pt x="113" y="214"/>
                  </a:cubicBezTo>
                  <a:lnTo>
                    <a:pt x="114" y="211"/>
                  </a:lnTo>
                  <a:close/>
                  <a:moveTo>
                    <a:pt x="106" y="204"/>
                  </a:moveTo>
                  <a:cubicBezTo>
                    <a:pt x="102" y="204"/>
                    <a:pt x="102" y="204"/>
                    <a:pt x="102" y="204"/>
                  </a:cubicBezTo>
                  <a:cubicBezTo>
                    <a:pt x="106" y="208"/>
                    <a:pt x="106" y="208"/>
                    <a:pt x="106" y="208"/>
                  </a:cubicBezTo>
                  <a:lnTo>
                    <a:pt x="106" y="204"/>
                  </a:lnTo>
                  <a:close/>
                  <a:moveTo>
                    <a:pt x="71" y="205"/>
                  </a:moveTo>
                  <a:cubicBezTo>
                    <a:pt x="80" y="201"/>
                    <a:pt x="78" y="197"/>
                    <a:pt x="70" y="200"/>
                  </a:cubicBezTo>
                  <a:cubicBezTo>
                    <a:pt x="62" y="204"/>
                    <a:pt x="71" y="205"/>
                    <a:pt x="71" y="205"/>
                  </a:cubicBezTo>
                  <a:close/>
                  <a:moveTo>
                    <a:pt x="80" y="198"/>
                  </a:moveTo>
                  <a:cubicBezTo>
                    <a:pt x="82" y="197"/>
                    <a:pt x="82" y="197"/>
                    <a:pt x="82" y="197"/>
                  </a:cubicBezTo>
                  <a:cubicBezTo>
                    <a:pt x="79" y="193"/>
                    <a:pt x="79" y="193"/>
                    <a:pt x="79" y="193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82" y="189"/>
                    <a:pt x="82" y="189"/>
                    <a:pt x="82" y="189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4" y="188"/>
                    <a:pt x="85" y="186"/>
                    <a:pt x="84" y="183"/>
                  </a:cubicBezTo>
                  <a:cubicBezTo>
                    <a:pt x="84" y="179"/>
                    <a:pt x="81" y="179"/>
                    <a:pt x="81" y="179"/>
                  </a:cubicBezTo>
                  <a:cubicBezTo>
                    <a:pt x="79" y="185"/>
                    <a:pt x="79" y="185"/>
                    <a:pt x="79" y="185"/>
                  </a:cubicBezTo>
                  <a:cubicBezTo>
                    <a:pt x="79" y="185"/>
                    <a:pt x="77" y="182"/>
                    <a:pt x="77" y="185"/>
                  </a:cubicBezTo>
                  <a:cubicBezTo>
                    <a:pt x="76" y="188"/>
                    <a:pt x="74" y="195"/>
                    <a:pt x="76" y="196"/>
                  </a:cubicBezTo>
                  <a:cubicBezTo>
                    <a:pt x="77" y="197"/>
                    <a:pt x="80" y="198"/>
                    <a:pt x="80" y="198"/>
                  </a:cubicBezTo>
                  <a:close/>
                  <a:moveTo>
                    <a:pt x="85" y="173"/>
                  </a:moveTo>
                  <a:cubicBezTo>
                    <a:pt x="84" y="171"/>
                    <a:pt x="84" y="171"/>
                    <a:pt x="84" y="171"/>
                  </a:cubicBezTo>
                  <a:cubicBezTo>
                    <a:pt x="81" y="171"/>
                    <a:pt x="81" y="171"/>
                    <a:pt x="81" y="171"/>
                  </a:cubicBezTo>
                  <a:cubicBezTo>
                    <a:pt x="82" y="176"/>
                    <a:pt x="82" y="176"/>
                    <a:pt x="82" y="176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3"/>
                    <a:pt x="88" y="173"/>
                    <a:pt x="88" y="173"/>
                  </a:cubicBezTo>
                  <a:lnTo>
                    <a:pt x="85" y="173"/>
                  </a:lnTo>
                  <a:close/>
                  <a:moveTo>
                    <a:pt x="123" y="212"/>
                  </a:moveTo>
                  <a:cubicBezTo>
                    <a:pt x="127" y="212"/>
                    <a:pt x="132" y="207"/>
                    <a:pt x="132" y="207"/>
                  </a:cubicBezTo>
                  <a:cubicBezTo>
                    <a:pt x="132" y="205"/>
                    <a:pt x="132" y="205"/>
                    <a:pt x="132" y="205"/>
                  </a:cubicBezTo>
                  <a:cubicBezTo>
                    <a:pt x="132" y="205"/>
                    <a:pt x="136" y="205"/>
                    <a:pt x="136" y="203"/>
                  </a:cubicBezTo>
                  <a:cubicBezTo>
                    <a:pt x="137" y="200"/>
                    <a:pt x="131" y="199"/>
                    <a:pt x="131" y="19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6" y="188"/>
                    <a:pt x="126" y="188"/>
                    <a:pt x="126" y="188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3" y="187"/>
                    <a:pt x="128" y="183"/>
                    <a:pt x="128" y="176"/>
                  </a:cubicBezTo>
                  <a:cubicBezTo>
                    <a:pt x="128" y="170"/>
                    <a:pt x="125" y="167"/>
                    <a:pt x="125" y="167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14" y="176"/>
                    <a:pt x="114" y="176"/>
                    <a:pt x="114" y="176"/>
                  </a:cubicBezTo>
                  <a:cubicBezTo>
                    <a:pt x="112" y="170"/>
                    <a:pt x="112" y="170"/>
                    <a:pt x="112" y="170"/>
                  </a:cubicBezTo>
                  <a:cubicBezTo>
                    <a:pt x="112" y="170"/>
                    <a:pt x="110" y="170"/>
                    <a:pt x="111" y="173"/>
                  </a:cubicBezTo>
                  <a:cubicBezTo>
                    <a:pt x="111" y="176"/>
                    <a:pt x="112" y="177"/>
                    <a:pt x="112" y="177"/>
                  </a:cubicBezTo>
                  <a:cubicBezTo>
                    <a:pt x="109" y="180"/>
                    <a:pt x="109" y="180"/>
                    <a:pt x="109" y="180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7" y="187"/>
                    <a:pt x="107" y="187"/>
                    <a:pt x="107" y="187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5" y="190"/>
                    <a:pt x="115" y="190"/>
                    <a:pt x="115" y="190"/>
                  </a:cubicBezTo>
                  <a:cubicBezTo>
                    <a:pt x="115" y="190"/>
                    <a:pt x="112" y="188"/>
                    <a:pt x="112" y="190"/>
                  </a:cubicBezTo>
                  <a:cubicBezTo>
                    <a:pt x="112" y="191"/>
                    <a:pt x="112" y="200"/>
                    <a:pt x="114" y="201"/>
                  </a:cubicBezTo>
                  <a:cubicBezTo>
                    <a:pt x="117" y="202"/>
                    <a:pt x="118" y="199"/>
                    <a:pt x="120" y="200"/>
                  </a:cubicBezTo>
                  <a:cubicBezTo>
                    <a:pt x="121" y="201"/>
                    <a:pt x="121" y="205"/>
                    <a:pt x="121" y="205"/>
                  </a:cubicBezTo>
                  <a:cubicBezTo>
                    <a:pt x="125" y="200"/>
                    <a:pt x="125" y="200"/>
                    <a:pt x="125" y="200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131" y="203"/>
                    <a:pt x="131" y="203"/>
                    <a:pt x="131" y="203"/>
                  </a:cubicBezTo>
                  <a:cubicBezTo>
                    <a:pt x="131" y="203"/>
                    <a:pt x="128" y="205"/>
                    <a:pt x="126" y="206"/>
                  </a:cubicBezTo>
                  <a:cubicBezTo>
                    <a:pt x="123" y="208"/>
                    <a:pt x="121" y="211"/>
                    <a:pt x="123" y="212"/>
                  </a:cubicBezTo>
                  <a:close/>
                  <a:moveTo>
                    <a:pt x="128" y="186"/>
                  </a:moveTo>
                  <a:cubicBezTo>
                    <a:pt x="128" y="190"/>
                    <a:pt x="128" y="190"/>
                    <a:pt x="128" y="190"/>
                  </a:cubicBezTo>
                  <a:cubicBezTo>
                    <a:pt x="128" y="192"/>
                    <a:pt x="128" y="192"/>
                    <a:pt x="128" y="192"/>
                  </a:cubicBezTo>
                  <a:cubicBezTo>
                    <a:pt x="130" y="190"/>
                    <a:pt x="130" y="190"/>
                    <a:pt x="130" y="190"/>
                  </a:cubicBezTo>
                  <a:cubicBezTo>
                    <a:pt x="129" y="187"/>
                    <a:pt x="129" y="187"/>
                    <a:pt x="129" y="187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131" y="183"/>
                    <a:pt x="128" y="185"/>
                    <a:pt x="128" y="186"/>
                  </a:cubicBezTo>
                  <a:close/>
                  <a:moveTo>
                    <a:pt x="132" y="196"/>
                  </a:moveTo>
                  <a:cubicBezTo>
                    <a:pt x="131" y="191"/>
                    <a:pt x="131" y="191"/>
                    <a:pt x="131" y="191"/>
                  </a:cubicBezTo>
                  <a:cubicBezTo>
                    <a:pt x="129" y="193"/>
                    <a:pt x="129" y="193"/>
                    <a:pt x="129" y="193"/>
                  </a:cubicBezTo>
                  <a:lnTo>
                    <a:pt x="132" y="196"/>
                  </a:lnTo>
                  <a:close/>
                  <a:moveTo>
                    <a:pt x="135" y="173"/>
                  </a:moveTo>
                  <a:cubicBezTo>
                    <a:pt x="134" y="174"/>
                    <a:pt x="134" y="174"/>
                    <a:pt x="134" y="174"/>
                  </a:cubicBezTo>
                  <a:cubicBezTo>
                    <a:pt x="133" y="180"/>
                    <a:pt x="133" y="180"/>
                    <a:pt x="133" y="180"/>
                  </a:cubicBezTo>
                  <a:cubicBezTo>
                    <a:pt x="133" y="180"/>
                    <a:pt x="135" y="181"/>
                    <a:pt x="135" y="179"/>
                  </a:cubicBezTo>
                  <a:lnTo>
                    <a:pt x="135" y="173"/>
                  </a:lnTo>
                  <a:close/>
                  <a:moveTo>
                    <a:pt x="87" y="170"/>
                  </a:moveTo>
                  <a:cubicBezTo>
                    <a:pt x="89" y="170"/>
                    <a:pt x="93" y="172"/>
                    <a:pt x="93" y="172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3"/>
                    <a:pt x="94" y="163"/>
                    <a:pt x="94" y="163"/>
                  </a:cubicBezTo>
                  <a:cubicBezTo>
                    <a:pt x="97" y="158"/>
                    <a:pt x="97" y="158"/>
                    <a:pt x="97" y="158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83" y="160"/>
                    <a:pt x="83" y="160"/>
                    <a:pt x="83" y="160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4" y="170"/>
                    <a:pt x="87" y="170"/>
                  </a:cubicBezTo>
                  <a:close/>
                  <a:moveTo>
                    <a:pt x="111" y="155"/>
                  </a:moveTo>
                  <a:cubicBezTo>
                    <a:pt x="112" y="152"/>
                    <a:pt x="112" y="152"/>
                    <a:pt x="112" y="152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14" y="145"/>
                    <a:pt x="114" y="145"/>
                    <a:pt x="114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5" y="150"/>
                    <a:pt x="118" y="151"/>
                  </a:cubicBezTo>
                  <a:cubicBezTo>
                    <a:pt x="121" y="153"/>
                    <a:pt x="122" y="148"/>
                    <a:pt x="122" y="148"/>
                  </a:cubicBezTo>
                  <a:cubicBezTo>
                    <a:pt x="122" y="148"/>
                    <a:pt x="126" y="149"/>
                    <a:pt x="127" y="146"/>
                  </a:cubicBezTo>
                  <a:cubicBezTo>
                    <a:pt x="129" y="144"/>
                    <a:pt x="123" y="141"/>
                    <a:pt x="123" y="141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6"/>
                    <a:pt x="133" y="138"/>
                    <a:pt x="136" y="137"/>
                  </a:cubicBezTo>
                  <a:cubicBezTo>
                    <a:pt x="141" y="136"/>
                    <a:pt x="141" y="134"/>
                    <a:pt x="141" y="134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4" y="135"/>
                    <a:pt x="133" y="135"/>
                    <a:pt x="133" y="133"/>
                  </a:cubicBezTo>
                  <a:cubicBezTo>
                    <a:pt x="133" y="130"/>
                    <a:pt x="139" y="126"/>
                    <a:pt x="139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39" y="118"/>
                    <a:pt x="135" y="118"/>
                    <a:pt x="133" y="120"/>
                  </a:cubicBezTo>
                  <a:cubicBezTo>
                    <a:pt x="131" y="121"/>
                    <a:pt x="129" y="124"/>
                    <a:pt x="129" y="124"/>
                  </a:cubicBezTo>
                  <a:cubicBezTo>
                    <a:pt x="129" y="124"/>
                    <a:pt x="119" y="124"/>
                    <a:pt x="117" y="126"/>
                  </a:cubicBezTo>
                  <a:cubicBezTo>
                    <a:pt x="115" y="128"/>
                    <a:pt x="118" y="134"/>
                    <a:pt x="118" y="134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09" y="127"/>
                    <a:pt x="109" y="127"/>
                    <a:pt x="109" y="127"/>
                  </a:cubicBezTo>
                  <a:cubicBezTo>
                    <a:pt x="109" y="127"/>
                    <a:pt x="106" y="128"/>
                    <a:pt x="104" y="132"/>
                  </a:cubicBezTo>
                  <a:cubicBezTo>
                    <a:pt x="101" y="136"/>
                    <a:pt x="104" y="142"/>
                    <a:pt x="104" y="142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1" y="143"/>
                    <a:pt x="105" y="145"/>
                    <a:pt x="107" y="148"/>
                  </a:cubicBezTo>
                  <a:cubicBezTo>
                    <a:pt x="110" y="149"/>
                    <a:pt x="109" y="150"/>
                    <a:pt x="109" y="150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99" y="153"/>
                    <a:pt x="99" y="153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103" y="159"/>
                    <a:pt x="103" y="159"/>
                    <a:pt x="103" y="159"/>
                  </a:cubicBezTo>
                  <a:lnTo>
                    <a:pt x="111" y="155"/>
                  </a:lnTo>
                  <a:close/>
                  <a:moveTo>
                    <a:pt x="249" y="123"/>
                  </a:moveTo>
                  <a:cubicBezTo>
                    <a:pt x="249" y="123"/>
                    <a:pt x="251" y="123"/>
                    <a:pt x="248" y="114"/>
                  </a:cubicBezTo>
                  <a:cubicBezTo>
                    <a:pt x="245" y="106"/>
                    <a:pt x="242" y="113"/>
                    <a:pt x="242" y="113"/>
                  </a:cubicBezTo>
                  <a:cubicBezTo>
                    <a:pt x="244" y="122"/>
                    <a:pt x="244" y="122"/>
                    <a:pt x="244" y="122"/>
                  </a:cubicBezTo>
                  <a:lnTo>
                    <a:pt x="249" y="123"/>
                  </a:lnTo>
                  <a:close/>
                  <a:moveTo>
                    <a:pt x="253" y="121"/>
                  </a:moveTo>
                  <a:cubicBezTo>
                    <a:pt x="256" y="126"/>
                    <a:pt x="256" y="126"/>
                    <a:pt x="256" y="126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9"/>
                    <a:pt x="253" y="118"/>
                    <a:pt x="253" y="121"/>
                  </a:cubicBezTo>
                  <a:close/>
                  <a:moveTo>
                    <a:pt x="251" y="111"/>
                  </a:moveTo>
                  <a:cubicBezTo>
                    <a:pt x="257" y="111"/>
                    <a:pt x="257" y="111"/>
                    <a:pt x="257" y="111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62" y="117"/>
                    <a:pt x="262" y="117"/>
                    <a:pt x="262" y="117"/>
                  </a:cubicBezTo>
                  <a:cubicBezTo>
                    <a:pt x="264" y="113"/>
                    <a:pt x="264" y="113"/>
                    <a:pt x="264" y="113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56" y="107"/>
                    <a:pt x="256" y="107"/>
                    <a:pt x="256" y="107"/>
                  </a:cubicBezTo>
                  <a:cubicBezTo>
                    <a:pt x="258" y="104"/>
                    <a:pt x="258" y="104"/>
                    <a:pt x="258" y="104"/>
                  </a:cubicBezTo>
                  <a:cubicBezTo>
                    <a:pt x="258" y="104"/>
                    <a:pt x="258" y="101"/>
                    <a:pt x="253" y="98"/>
                  </a:cubicBezTo>
                  <a:cubicBezTo>
                    <a:pt x="249" y="96"/>
                    <a:pt x="249" y="94"/>
                    <a:pt x="247" y="101"/>
                  </a:cubicBezTo>
                  <a:cubicBezTo>
                    <a:pt x="244" y="106"/>
                    <a:pt x="246" y="108"/>
                    <a:pt x="251" y="111"/>
                  </a:cubicBezTo>
                  <a:close/>
                  <a:moveTo>
                    <a:pt x="260" y="105"/>
                  </a:moveTo>
                  <a:cubicBezTo>
                    <a:pt x="264" y="108"/>
                    <a:pt x="264" y="108"/>
                    <a:pt x="264" y="108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1" y="104"/>
                    <a:pt x="261" y="104"/>
                    <a:pt x="261" y="104"/>
                  </a:cubicBezTo>
                  <a:lnTo>
                    <a:pt x="260" y="105"/>
                  </a:lnTo>
                  <a:close/>
                  <a:moveTo>
                    <a:pt x="275" y="106"/>
                  </a:moveTo>
                  <a:cubicBezTo>
                    <a:pt x="271" y="101"/>
                    <a:pt x="271" y="101"/>
                    <a:pt x="271" y="101"/>
                  </a:cubicBezTo>
                  <a:cubicBezTo>
                    <a:pt x="270" y="107"/>
                    <a:pt x="270" y="107"/>
                    <a:pt x="270" y="107"/>
                  </a:cubicBezTo>
                  <a:lnTo>
                    <a:pt x="275" y="106"/>
                  </a:lnTo>
                  <a:close/>
                  <a:moveTo>
                    <a:pt x="263" y="97"/>
                  </a:moveTo>
                  <a:cubicBezTo>
                    <a:pt x="259" y="94"/>
                    <a:pt x="259" y="94"/>
                    <a:pt x="259" y="94"/>
                  </a:cubicBezTo>
                  <a:cubicBezTo>
                    <a:pt x="258" y="98"/>
                    <a:pt x="258" y="98"/>
                    <a:pt x="258" y="98"/>
                  </a:cubicBezTo>
                  <a:cubicBezTo>
                    <a:pt x="262" y="101"/>
                    <a:pt x="262" y="101"/>
                    <a:pt x="262" y="101"/>
                  </a:cubicBezTo>
                  <a:lnTo>
                    <a:pt x="263" y="97"/>
                  </a:lnTo>
                  <a:close/>
                  <a:moveTo>
                    <a:pt x="265" y="89"/>
                  </a:moveTo>
                  <a:cubicBezTo>
                    <a:pt x="268" y="89"/>
                    <a:pt x="268" y="89"/>
                    <a:pt x="268" y="89"/>
                  </a:cubicBezTo>
                  <a:cubicBezTo>
                    <a:pt x="268" y="85"/>
                    <a:pt x="268" y="85"/>
                    <a:pt x="268" y="85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6" y="94"/>
                    <a:pt x="266" y="94"/>
                    <a:pt x="266" y="94"/>
                  </a:cubicBezTo>
                  <a:lnTo>
                    <a:pt x="265" y="89"/>
                  </a:lnTo>
                  <a:close/>
                  <a:moveTo>
                    <a:pt x="282" y="87"/>
                  </a:moveTo>
                  <a:cubicBezTo>
                    <a:pt x="281" y="89"/>
                    <a:pt x="281" y="89"/>
                    <a:pt x="281" y="89"/>
                  </a:cubicBezTo>
                  <a:cubicBezTo>
                    <a:pt x="284" y="88"/>
                    <a:pt x="284" y="88"/>
                    <a:pt x="284" y="88"/>
                  </a:cubicBezTo>
                  <a:lnTo>
                    <a:pt x="282" y="87"/>
                  </a:lnTo>
                  <a:close/>
                  <a:moveTo>
                    <a:pt x="311" y="82"/>
                  </a:moveTo>
                  <a:cubicBezTo>
                    <a:pt x="310" y="82"/>
                    <a:pt x="310" y="82"/>
                    <a:pt x="310" y="82"/>
                  </a:cubicBezTo>
                  <a:cubicBezTo>
                    <a:pt x="309" y="86"/>
                    <a:pt x="309" y="86"/>
                    <a:pt x="309" y="86"/>
                  </a:cubicBezTo>
                  <a:cubicBezTo>
                    <a:pt x="311" y="85"/>
                    <a:pt x="311" y="85"/>
                    <a:pt x="311" y="85"/>
                  </a:cubicBezTo>
                  <a:lnTo>
                    <a:pt x="311" y="82"/>
                  </a:lnTo>
                  <a:close/>
                  <a:moveTo>
                    <a:pt x="268" y="102"/>
                  </a:moveTo>
                  <a:cubicBezTo>
                    <a:pt x="269" y="95"/>
                    <a:pt x="269" y="95"/>
                    <a:pt x="269" y="95"/>
                  </a:cubicBezTo>
                  <a:cubicBezTo>
                    <a:pt x="269" y="94"/>
                    <a:pt x="269" y="94"/>
                    <a:pt x="269" y="94"/>
                  </a:cubicBezTo>
                  <a:cubicBezTo>
                    <a:pt x="265" y="100"/>
                    <a:pt x="265" y="100"/>
                    <a:pt x="265" y="100"/>
                  </a:cubicBezTo>
                  <a:lnTo>
                    <a:pt x="268" y="102"/>
                  </a:lnTo>
                  <a:close/>
                  <a:moveTo>
                    <a:pt x="282" y="93"/>
                  </a:moveTo>
                  <a:cubicBezTo>
                    <a:pt x="276" y="94"/>
                    <a:pt x="276" y="94"/>
                    <a:pt x="276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78" y="91"/>
                    <a:pt x="278" y="91"/>
                    <a:pt x="278" y="91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82" y="95"/>
                    <a:pt x="282" y="95"/>
                    <a:pt x="282" y="95"/>
                  </a:cubicBezTo>
                  <a:lnTo>
                    <a:pt x="282" y="93"/>
                  </a:lnTo>
                  <a:close/>
                  <a:moveTo>
                    <a:pt x="330" y="34"/>
                  </a:moveTo>
                  <a:cubicBezTo>
                    <a:pt x="318" y="34"/>
                    <a:pt x="318" y="34"/>
                    <a:pt x="318" y="34"/>
                  </a:cubicBezTo>
                  <a:cubicBezTo>
                    <a:pt x="320" y="38"/>
                    <a:pt x="320" y="38"/>
                    <a:pt x="320" y="38"/>
                  </a:cubicBezTo>
                  <a:cubicBezTo>
                    <a:pt x="324" y="39"/>
                    <a:pt x="324" y="39"/>
                    <a:pt x="324" y="39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31" y="40"/>
                    <a:pt x="331" y="40"/>
                    <a:pt x="331" y="40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48"/>
                    <a:pt x="334" y="53"/>
                    <a:pt x="336" y="49"/>
                  </a:cubicBezTo>
                  <a:cubicBezTo>
                    <a:pt x="339" y="47"/>
                    <a:pt x="336" y="45"/>
                    <a:pt x="335" y="43"/>
                  </a:cubicBezTo>
                  <a:cubicBezTo>
                    <a:pt x="334" y="40"/>
                    <a:pt x="336" y="42"/>
                    <a:pt x="338" y="39"/>
                  </a:cubicBezTo>
                  <a:cubicBezTo>
                    <a:pt x="339" y="37"/>
                    <a:pt x="342" y="28"/>
                    <a:pt x="342" y="28"/>
                  </a:cubicBezTo>
                  <a:cubicBezTo>
                    <a:pt x="338" y="28"/>
                    <a:pt x="338" y="28"/>
                    <a:pt x="338" y="28"/>
                  </a:cubicBezTo>
                  <a:cubicBezTo>
                    <a:pt x="339" y="23"/>
                    <a:pt x="339" y="23"/>
                    <a:pt x="339" y="23"/>
                  </a:cubicBezTo>
                  <a:cubicBezTo>
                    <a:pt x="336" y="23"/>
                    <a:pt x="336" y="23"/>
                    <a:pt x="336" y="23"/>
                  </a:cubicBezTo>
                  <a:cubicBezTo>
                    <a:pt x="336" y="23"/>
                    <a:pt x="334" y="30"/>
                    <a:pt x="333" y="27"/>
                  </a:cubicBezTo>
                  <a:cubicBezTo>
                    <a:pt x="332" y="24"/>
                    <a:pt x="336" y="17"/>
                    <a:pt x="335" y="15"/>
                  </a:cubicBezTo>
                  <a:cubicBezTo>
                    <a:pt x="334" y="13"/>
                    <a:pt x="327" y="19"/>
                    <a:pt x="327" y="19"/>
                  </a:cubicBezTo>
                  <a:cubicBezTo>
                    <a:pt x="325" y="19"/>
                    <a:pt x="325" y="19"/>
                    <a:pt x="325" y="19"/>
                  </a:cubicBezTo>
                  <a:cubicBezTo>
                    <a:pt x="325" y="23"/>
                    <a:pt x="325" y="23"/>
                    <a:pt x="325" y="23"/>
                  </a:cubicBezTo>
                  <a:cubicBezTo>
                    <a:pt x="327" y="24"/>
                    <a:pt x="327" y="24"/>
                    <a:pt x="327" y="24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7" y="31"/>
                    <a:pt x="336" y="34"/>
                    <a:pt x="330" y="34"/>
                  </a:cubicBezTo>
                  <a:close/>
                  <a:moveTo>
                    <a:pt x="342" y="25"/>
                  </a:moveTo>
                  <a:cubicBezTo>
                    <a:pt x="345" y="25"/>
                    <a:pt x="344" y="20"/>
                    <a:pt x="345" y="17"/>
                  </a:cubicBezTo>
                  <a:cubicBezTo>
                    <a:pt x="345" y="14"/>
                    <a:pt x="348" y="11"/>
                    <a:pt x="346" y="10"/>
                  </a:cubicBezTo>
                  <a:cubicBezTo>
                    <a:pt x="344" y="8"/>
                    <a:pt x="340" y="13"/>
                    <a:pt x="340" y="16"/>
                  </a:cubicBezTo>
                  <a:cubicBezTo>
                    <a:pt x="340" y="19"/>
                    <a:pt x="339" y="24"/>
                    <a:pt x="342" y="25"/>
                  </a:cubicBezTo>
                  <a:close/>
                  <a:moveTo>
                    <a:pt x="357" y="3"/>
                  </a:moveTo>
                  <a:cubicBezTo>
                    <a:pt x="357" y="3"/>
                    <a:pt x="354" y="0"/>
                    <a:pt x="351" y="4"/>
                  </a:cubicBezTo>
                  <a:cubicBezTo>
                    <a:pt x="349" y="8"/>
                    <a:pt x="349" y="12"/>
                    <a:pt x="349" y="12"/>
                  </a:cubicBezTo>
                  <a:cubicBezTo>
                    <a:pt x="352" y="12"/>
                    <a:pt x="352" y="12"/>
                    <a:pt x="352" y="12"/>
                  </a:cubicBezTo>
                  <a:lnTo>
                    <a:pt x="357" y="3"/>
                  </a:lnTo>
                  <a:close/>
                  <a:moveTo>
                    <a:pt x="349" y="16"/>
                  </a:moveTo>
                  <a:cubicBezTo>
                    <a:pt x="348" y="19"/>
                    <a:pt x="348" y="19"/>
                    <a:pt x="348" y="19"/>
                  </a:cubicBezTo>
                  <a:cubicBezTo>
                    <a:pt x="355" y="19"/>
                    <a:pt x="355" y="19"/>
                    <a:pt x="355" y="19"/>
                  </a:cubicBezTo>
                  <a:lnTo>
                    <a:pt x="349" y="16"/>
                  </a:lnTo>
                  <a:close/>
                  <a:moveTo>
                    <a:pt x="33" y="379"/>
                  </a:moveTo>
                  <a:cubicBezTo>
                    <a:pt x="32" y="375"/>
                    <a:pt x="32" y="375"/>
                    <a:pt x="32" y="375"/>
                  </a:cubicBezTo>
                  <a:cubicBezTo>
                    <a:pt x="32" y="375"/>
                    <a:pt x="35" y="368"/>
                    <a:pt x="40" y="369"/>
                  </a:cubicBezTo>
                  <a:cubicBezTo>
                    <a:pt x="45" y="370"/>
                    <a:pt x="46" y="378"/>
                    <a:pt x="46" y="378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51" y="387"/>
                    <a:pt x="51" y="387"/>
                    <a:pt x="51" y="387"/>
                  </a:cubicBezTo>
                  <a:cubicBezTo>
                    <a:pt x="51" y="387"/>
                    <a:pt x="44" y="396"/>
                    <a:pt x="49" y="396"/>
                  </a:cubicBezTo>
                  <a:cubicBezTo>
                    <a:pt x="55" y="396"/>
                    <a:pt x="60" y="397"/>
                    <a:pt x="60" y="397"/>
                  </a:cubicBezTo>
                  <a:cubicBezTo>
                    <a:pt x="62" y="393"/>
                    <a:pt x="62" y="393"/>
                    <a:pt x="62" y="393"/>
                  </a:cubicBezTo>
                  <a:cubicBezTo>
                    <a:pt x="64" y="397"/>
                    <a:pt x="64" y="397"/>
                    <a:pt x="64" y="397"/>
                  </a:cubicBezTo>
                  <a:cubicBezTo>
                    <a:pt x="64" y="396"/>
                    <a:pt x="64" y="396"/>
                    <a:pt x="64" y="396"/>
                  </a:cubicBezTo>
                  <a:cubicBezTo>
                    <a:pt x="65" y="396"/>
                    <a:pt x="70" y="405"/>
                    <a:pt x="74" y="401"/>
                  </a:cubicBezTo>
                  <a:cubicBezTo>
                    <a:pt x="80" y="396"/>
                    <a:pt x="78" y="392"/>
                    <a:pt x="81" y="390"/>
                  </a:cubicBezTo>
                  <a:cubicBezTo>
                    <a:pt x="84" y="389"/>
                    <a:pt x="85" y="394"/>
                    <a:pt x="90" y="392"/>
                  </a:cubicBezTo>
                  <a:cubicBezTo>
                    <a:pt x="95" y="389"/>
                    <a:pt x="93" y="386"/>
                    <a:pt x="93" y="386"/>
                  </a:cubicBezTo>
                  <a:cubicBezTo>
                    <a:pt x="90" y="384"/>
                    <a:pt x="90" y="384"/>
                    <a:pt x="90" y="384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93" y="373"/>
                    <a:pt x="93" y="373"/>
                    <a:pt x="93" y="373"/>
                  </a:cubicBezTo>
                  <a:cubicBezTo>
                    <a:pt x="96" y="371"/>
                    <a:pt x="96" y="371"/>
                    <a:pt x="96" y="371"/>
                  </a:cubicBezTo>
                  <a:cubicBezTo>
                    <a:pt x="97" y="379"/>
                    <a:pt x="97" y="379"/>
                    <a:pt x="97" y="379"/>
                  </a:cubicBezTo>
                  <a:cubicBezTo>
                    <a:pt x="95" y="382"/>
                    <a:pt x="95" y="382"/>
                    <a:pt x="95" y="382"/>
                  </a:cubicBezTo>
                  <a:cubicBezTo>
                    <a:pt x="96" y="386"/>
                    <a:pt x="96" y="386"/>
                    <a:pt x="96" y="386"/>
                  </a:cubicBezTo>
                  <a:cubicBezTo>
                    <a:pt x="96" y="386"/>
                    <a:pt x="99" y="386"/>
                    <a:pt x="100" y="380"/>
                  </a:cubicBezTo>
                  <a:cubicBezTo>
                    <a:pt x="100" y="376"/>
                    <a:pt x="104" y="368"/>
                    <a:pt x="99" y="365"/>
                  </a:cubicBezTo>
                  <a:cubicBezTo>
                    <a:pt x="93" y="363"/>
                    <a:pt x="83" y="368"/>
                    <a:pt x="85" y="364"/>
                  </a:cubicBezTo>
                  <a:cubicBezTo>
                    <a:pt x="87" y="361"/>
                    <a:pt x="96" y="362"/>
                    <a:pt x="96" y="356"/>
                  </a:cubicBezTo>
                  <a:cubicBezTo>
                    <a:pt x="96" y="349"/>
                    <a:pt x="94" y="350"/>
                    <a:pt x="94" y="350"/>
                  </a:cubicBezTo>
                  <a:cubicBezTo>
                    <a:pt x="89" y="340"/>
                    <a:pt x="89" y="340"/>
                    <a:pt x="89" y="340"/>
                  </a:cubicBezTo>
                  <a:cubicBezTo>
                    <a:pt x="89" y="330"/>
                    <a:pt x="89" y="330"/>
                    <a:pt x="89" y="330"/>
                  </a:cubicBezTo>
                  <a:cubicBezTo>
                    <a:pt x="89" y="330"/>
                    <a:pt x="90" y="325"/>
                    <a:pt x="82" y="323"/>
                  </a:cubicBezTo>
                  <a:cubicBezTo>
                    <a:pt x="73" y="321"/>
                    <a:pt x="64" y="324"/>
                    <a:pt x="64" y="324"/>
                  </a:cubicBezTo>
                  <a:cubicBezTo>
                    <a:pt x="57" y="319"/>
                    <a:pt x="57" y="319"/>
                    <a:pt x="57" y="319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45" y="326"/>
                    <a:pt x="45" y="326"/>
                    <a:pt x="45" y="326"/>
                  </a:cubicBezTo>
                  <a:cubicBezTo>
                    <a:pt x="39" y="325"/>
                    <a:pt x="39" y="325"/>
                    <a:pt x="39" y="325"/>
                  </a:cubicBezTo>
                  <a:cubicBezTo>
                    <a:pt x="36" y="332"/>
                    <a:pt x="36" y="332"/>
                    <a:pt x="36" y="332"/>
                  </a:cubicBezTo>
                  <a:cubicBezTo>
                    <a:pt x="34" y="332"/>
                    <a:pt x="34" y="332"/>
                    <a:pt x="34" y="332"/>
                  </a:cubicBezTo>
                  <a:cubicBezTo>
                    <a:pt x="33" y="338"/>
                    <a:pt x="33" y="338"/>
                    <a:pt x="33" y="338"/>
                  </a:cubicBezTo>
                  <a:cubicBezTo>
                    <a:pt x="27" y="345"/>
                    <a:pt x="27" y="345"/>
                    <a:pt x="27" y="345"/>
                  </a:cubicBezTo>
                  <a:cubicBezTo>
                    <a:pt x="27" y="345"/>
                    <a:pt x="28" y="343"/>
                    <a:pt x="24" y="343"/>
                  </a:cubicBezTo>
                  <a:cubicBezTo>
                    <a:pt x="22" y="343"/>
                    <a:pt x="20" y="345"/>
                    <a:pt x="20" y="345"/>
                  </a:cubicBezTo>
                  <a:cubicBezTo>
                    <a:pt x="20" y="345"/>
                    <a:pt x="19" y="341"/>
                    <a:pt x="17" y="341"/>
                  </a:cubicBezTo>
                  <a:cubicBezTo>
                    <a:pt x="16" y="341"/>
                    <a:pt x="12" y="342"/>
                    <a:pt x="12" y="345"/>
                  </a:cubicBezTo>
                  <a:cubicBezTo>
                    <a:pt x="12" y="347"/>
                    <a:pt x="20" y="349"/>
                    <a:pt x="20" y="349"/>
                  </a:cubicBezTo>
                  <a:cubicBezTo>
                    <a:pt x="17" y="350"/>
                    <a:pt x="17" y="350"/>
                    <a:pt x="17" y="350"/>
                  </a:cubicBezTo>
                  <a:cubicBezTo>
                    <a:pt x="13" y="353"/>
                    <a:pt x="13" y="353"/>
                    <a:pt x="13" y="353"/>
                  </a:cubicBezTo>
                  <a:cubicBezTo>
                    <a:pt x="7" y="350"/>
                    <a:pt x="7" y="350"/>
                    <a:pt x="7" y="350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5" y="355"/>
                    <a:pt x="0" y="353"/>
                    <a:pt x="0" y="356"/>
                  </a:cubicBezTo>
                  <a:cubicBezTo>
                    <a:pt x="0" y="359"/>
                    <a:pt x="7" y="370"/>
                    <a:pt x="7" y="370"/>
                  </a:cubicBezTo>
                  <a:cubicBezTo>
                    <a:pt x="6" y="376"/>
                    <a:pt x="6" y="376"/>
                    <a:pt x="6" y="376"/>
                  </a:cubicBezTo>
                  <a:cubicBezTo>
                    <a:pt x="13" y="377"/>
                    <a:pt x="13" y="377"/>
                    <a:pt x="13" y="377"/>
                  </a:cubicBezTo>
                  <a:cubicBezTo>
                    <a:pt x="13" y="377"/>
                    <a:pt x="15" y="384"/>
                    <a:pt x="22" y="384"/>
                  </a:cubicBezTo>
                  <a:cubicBezTo>
                    <a:pt x="30" y="385"/>
                    <a:pt x="33" y="379"/>
                    <a:pt x="33" y="3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15" descr="© INSCALE GmbH, 18.06.2010"/>
            <p:cNvSpPr>
              <a:spLocks noEditPoints="1"/>
            </p:cNvSpPr>
            <p:nvPr/>
          </p:nvSpPr>
          <p:spPr bwMode="auto">
            <a:xfrm>
              <a:off x="1791" y="1625"/>
              <a:ext cx="295" cy="335"/>
            </a:xfrm>
            <a:custGeom>
              <a:avLst/>
              <a:gdLst>
                <a:gd name="T0" fmla="*/ 80 w 204"/>
                <a:gd name="T1" fmla="*/ 98 h 232"/>
                <a:gd name="T2" fmla="*/ 75 w 204"/>
                <a:gd name="T3" fmla="*/ 87 h 232"/>
                <a:gd name="T4" fmla="*/ 82 w 204"/>
                <a:gd name="T5" fmla="*/ 107 h 232"/>
                <a:gd name="T6" fmla="*/ 65 w 204"/>
                <a:gd name="T7" fmla="*/ 123 h 232"/>
                <a:gd name="T8" fmla="*/ 81 w 204"/>
                <a:gd name="T9" fmla="*/ 169 h 232"/>
                <a:gd name="T10" fmla="*/ 71 w 204"/>
                <a:gd name="T11" fmla="*/ 172 h 232"/>
                <a:gd name="T12" fmla="*/ 291 w 204"/>
                <a:gd name="T13" fmla="*/ 137 h 232"/>
                <a:gd name="T14" fmla="*/ 265 w 204"/>
                <a:gd name="T15" fmla="*/ 121 h 232"/>
                <a:gd name="T16" fmla="*/ 230 w 204"/>
                <a:gd name="T17" fmla="*/ 118 h 232"/>
                <a:gd name="T18" fmla="*/ 205 w 204"/>
                <a:gd name="T19" fmla="*/ 77 h 232"/>
                <a:gd name="T20" fmla="*/ 215 w 204"/>
                <a:gd name="T21" fmla="*/ 62 h 232"/>
                <a:gd name="T22" fmla="*/ 246 w 204"/>
                <a:gd name="T23" fmla="*/ 52 h 232"/>
                <a:gd name="T24" fmla="*/ 269 w 204"/>
                <a:gd name="T25" fmla="*/ 29 h 232"/>
                <a:gd name="T26" fmla="*/ 266 w 204"/>
                <a:gd name="T27" fmla="*/ 13 h 232"/>
                <a:gd name="T28" fmla="*/ 252 w 204"/>
                <a:gd name="T29" fmla="*/ 32 h 232"/>
                <a:gd name="T30" fmla="*/ 249 w 204"/>
                <a:gd name="T31" fmla="*/ 25 h 232"/>
                <a:gd name="T32" fmla="*/ 243 w 204"/>
                <a:gd name="T33" fmla="*/ 19 h 232"/>
                <a:gd name="T34" fmla="*/ 233 w 204"/>
                <a:gd name="T35" fmla="*/ 19 h 232"/>
                <a:gd name="T36" fmla="*/ 210 w 204"/>
                <a:gd name="T37" fmla="*/ 12 h 232"/>
                <a:gd name="T38" fmla="*/ 189 w 204"/>
                <a:gd name="T39" fmla="*/ 38 h 232"/>
                <a:gd name="T40" fmla="*/ 182 w 204"/>
                <a:gd name="T41" fmla="*/ 64 h 232"/>
                <a:gd name="T42" fmla="*/ 181 w 204"/>
                <a:gd name="T43" fmla="*/ 75 h 232"/>
                <a:gd name="T44" fmla="*/ 149 w 204"/>
                <a:gd name="T45" fmla="*/ 81 h 232"/>
                <a:gd name="T46" fmla="*/ 121 w 204"/>
                <a:gd name="T47" fmla="*/ 74 h 232"/>
                <a:gd name="T48" fmla="*/ 97 w 204"/>
                <a:gd name="T49" fmla="*/ 68 h 232"/>
                <a:gd name="T50" fmla="*/ 91 w 204"/>
                <a:gd name="T51" fmla="*/ 82 h 232"/>
                <a:gd name="T52" fmla="*/ 93 w 204"/>
                <a:gd name="T53" fmla="*/ 101 h 232"/>
                <a:gd name="T54" fmla="*/ 84 w 204"/>
                <a:gd name="T55" fmla="*/ 114 h 232"/>
                <a:gd name="T56" fmla="*/ 64 w 204"/>
                <a:gd name="T57" fmla="*/ 130 h 232"/>
                <a:gd name="T58" fmla="*/ 80 w 204"/>
                <a:gd name="T59" fmla="*/ 150 h 232"/>
                <a:gd name="T60" fmla="*/ 90 w 204"/>
                <a:gd name="T61" fmla="*/ 155 h 232"/>
                <a:gd name="T62" fmla="*/ 121 w 204"/>
                <a:gd name="T63" fmla="*/ 175 h 232"/>
                <a:gd name="T64" fmla="*/ 87 w 204"/>
                <a:gd name="T65" fmla="*/ 195 h 232"/>
                <a:gd name="T66" fmla="*/ 68 w 204"/>
                <a:gd name="T67" fmla="*/ 217 h 232"/>
                <a:gd name="T68" fmla="*/ 103 w 204"/>
                <a:gd name="T69" fmla="*/ 219 h 232"/>
                <a:gd name="T70" fmla="*/ 108 w 204"/>
                <a:gd name="T71" fmla="*/ 230 h 232"/>
                <a:gd name="T72" fmla="*/ 49 w 204"/>
                <a:gd name="T73" fmla="*/ 237 h 232"/>
                <a:gd name="T74" fmla="*/ 30 w 204"/>
                <a:gd name="T75" fmla="*/ 248 h 232"/>
                <a:gd name="T76" fmla="*/ 27 w 204"/>
                <a:gd name="T77" fmla="*/ 261 h 232"/>
                <a:gd name="T78" fmla="*/ 3 w 204"/>
                <a:gd name="T79" fmla="*/ 287 h 232"/>
                <a:gd name="T80" fmla="*/ 20 w 204"/>
                <a:gd name="T81" fmla="*/ 303 h 232"/>
                <a:gd name="T82" fmla="*/ 48 w 204"/>
                <a:gd name="T83" fmla="*/ 305 h 232"/>
                <a:gd name="T84" fmla="*/ 32 w 204"/>
                <a:gd name="T85" fmla="*/ 323 h 232"/>
                <a:gd name="T86" fmla="*/ 51 w 204"/>
                <a:gd name="T87" fmla="*/ 332 h 232"/>
                <a:gd name="T88" fmla="*/ 88 w 204"/>
                <a:gd name="T89" fmla="*/ 332 h 232"/>
                <a:gd name="T90" fmla="*/ 126 w 204"/>
                <a:gd name="T91" fmla="*/ 310 h 232"/>
                <a:gd name="T92" fmla="*/ 162 w 204"/>
                <a:gd name="T93" fmla="*/ 315 h 232"/>
                <a:gd name="T94" fmla="*/ 204 w 204"/>
                <a:gd name="T95" fmla="*/ 295 h 232"/>
                <a:gd name="T96" fmla="*/ 217 w 204"/>
                <a:gd name="T97" fmla="*/ 303 h 232"/>
                <a:gd name="T98" fmla="*/ 237 w 204"/>
                <a:gd name="T99" fmla="*/ 290 h 232"/>
                <a:gd name="T100" fmla="*/ 266 w 204"/>
                <a:gd name="T101" fmla="*/ 256 h 232"/>
                <a:gd name="T102" fmla="*/ 282 w 204"/>
                <a:gd name="T103" fmla="*/ 195 h 232"/>
                <a:gd name="T104" fmla="*/ 295 w 204"/>
                <a:gd name="T105" fmla="*/ 147 h 2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04" h="232">
                  <a:moveTo>
                    <a:pt x="134" y="14"/>
                  </a:moveTo>
                  <a:cubicBezTo>
                    <a:pt x="131" y="17"/>
                    <a:pt x="131" y="17"/>
                    <a:pt x="131" y="17"/>
                  </a:cubicBezTo>
                  <a:cubicBezTo>
                    <a:pt x="135" y="19"/>
                    <a:pt x="135" y="19"/>
                    <a:pt x="135" y="19"/>
                  </a:cubicBezTo>
                  <a:lnTo>
                    <a:pt x="134" y="14"/>
                  </a:lnTo>
                  <a:close/>
                  <a:moveTo>
                    <a:pt x="55" y="68"/>
                  </a:moveTo>
                  <a:cubicBezTo>
                    <a:pt x="55" y="70"/>
                    <a:pt x="57" y="71"/>
                    <a:pt x="57" y="71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51" y="64"/>
                    <a:pt x="52" y="64"/>
                  </a:cubicBezTo>
                  <a:cubicBezTo>
                    <a:pt x="53" y="64"/>
                    <a:pt x="55" y="66"/>
                    <a:pt x="55" y="68"/>
                  </a:cubicBezTo>
                  <a:close/>
                  <a:moveTo>
                    <a:pt x="57" y="77"/>
                  </a:moveTo>
                  <a:cubicBezTo>
                    <a:pt x="57" y="74"/>
                    <a:pt x="57" y="74"/>
                    <a:pt x="57" y="74"/>
                  </a:cubicBezTo>
                  <a:cubicBezTo>
                    <a:pt x="53" y="76"/>
                    <a:pt x="53" y="76"/>
                    <a:pt x="53" y="76"/>
                  </a:cubicBezTo>
                  <a:lnTo>
                    <a:pt x="57" y="77"/>
                  </a:lnTo>
                  <a:close/>
                  <a:moveTo>
                    <a:pt x="42" y="84"/>
                  </a:moveTo>
                  <a:cubicBezTo>
                    <a:pt x="42" y="86"/>
                    <a:pt x="42" y="86"/>
                    <a:pt x="42" y="86"/>
                  </a:cubicBezTo>
                  <a:cubicBezTo>
                    <a:pt x="45" y="85"/>
                    <a:pt x="45" y="85"/>
                    <a:pt x="45" y="85"/>
                  </a:cubicBezTo>
                  <a:lnTo>
                    <a:pt x="42" y="84"/>
                  </a:lnTo>
                  <a:close/>
                  <a:moveTo>
                    <a:pt x="56" y="117"/>
                  </a:moveTo>
                  <a:cubicBezTo>
                    <a:pt x="57" y="112"/>
                    <a:pt x="57" y="112"/>
                    <a:pt x="57" y="112"/>
                  </a:cubicBezTo>
                  <a:cubicBezTo>
                    <a:pt x="55" y="112"/>
                    <a:pt x="55" y="112"/>
                    <a:pt x="55" y="112"/>
                  </a:cubicBezTo>
                  <a:lnTo>
                    <a:pt x="56" y="117"/>
                  </a:lnTo>
                  <a:close/>
                  <a:moveTo>
                    <a:pt x="49" y="119"/>
                  </a:moveTo>
                  <a:cubicBezTo>
                    <a:pt x="55" y="123"/>
                    <a:pt x="55" y="123"/>
                    <a:pt x="55" y="123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1" y="119"/>
                    <a:pt x="51" y="119"/>
                    <a:pt x="51" y="119"/>
                  </a:cubicBezTo>
                  <a:lnTo>
                    <a:pt x="49" y="119"/>
                  </a:lnTo>
                  <a:close/>
                  <a:moveTo>
                    <a:pt x="55" y="126"/>
                  </a:moveTo>
                  <a:cubicBezTo>
                    <a:pt x="58" y="126"/>
                    <a:pt x="58" y="126"/>
                    <a:pt x="58" y="126"/>
                  </a:cubicBezTo>
                  <a:cubicBezTo>
                    <a:pt x="56" y="124"/>
                    <a:pt x="56" y="124"/>
                    <a:pt x="56" y="124"/>
                  </a:cubicBezTo>
                  <a:lnTo>
                    <a:pt x="55" y="126"/>
                  </a:lnTo>
                  <a:close/>
                  <a:moveTo>
                    <a:pt x="201" y="95"/>
                  </a:moveTo>
                  <a:cubicBezTo>
                    <a:pt x="199" y="91"/>
                    <a:pt x="199" y="91"/>
                    <a:pt x="199" y="91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197" y="95"/>
                    <a:pt x="192" y="94"/>
                    <a:pt x="186" y="94"/>
                  </a:cubicBezTo>
                  <a:cubicBezTo>
                    <a:pt x="181" y="94"/>
                    <a:pt x="188" y="85"/>
                    <a:pt x="188" y="85"/>
                  </a:cubicBezTo>
                  <a:cubicBezTo>
                    <a:pt x="183" y="84"/>
                    <a:pt x="183" y="84"/>
                    <a:pt x="183" y="84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2" y="68"/>
                    <a:pt x="177" y="67"/>
                  </a:cubicBezTo>
                  <a:cubicBezTo>
                    <a:pt x="172" y="66"/>
                    <a:pt x="169" y="73"/>
                    <a:pt x="169" y="73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77"/>
                    <a:pt x="167" y="83"/>
                    <a:pt x="159" y="82"/>
                  </a:cubicBezTo>
                  <a:cubicBezTo>
                    <a:pt x="152" y="82"/>
                    <a:pt x="150" y="75"/>
                    <a:pt x="150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4" y="68"/>
                    <a:pt x="137" y="57"/>
                    <a:pt x="137" y="54"/>
                  </a:cubicBezTo>
                  <a:cubicBezTo>
                    <a:pt x="137" y="51"/>
                    <a:pt x="142" y="53"/>
                    <a:pt x="142" y="53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49" y="45"/>
                    <a:pt x="149" y="43"/>
                  </a:cubicBezTo>
                  <a:cubicBezTo>
                    <a:pt x="149" y="40"/>
                    <a:pt x="153" y="39"/>
                    <a:pt x="154" y="39"/>
                  </a:cubicBezTo>
                  <a:cubicBezTo>
                    <a:pt x="156" y="39"/>
                    <a:pt x="157" y="43"/>
                    <a:pt x="157" y="43"/>
                  </a:cubicBezTo>
                  <a:cubicBezTo>
                    <a:pt x="157" y="43"/>
                    <a:pt x="159" y="41"/>
                    <a:pt x="161" y="41"/>
                  </a:cubicBezTo>
                  <a:cubicBezTo>
                    <a:pt x="165" y="41"/>
                    <a:pt x="164" y="43"/>
                    <a:pt x="164" y="43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6" y="23"/>
                    <a:pt x="176" y="23"/>
                    <a:pt x="176" y="23"/>
                  </a:cubicBezTo>
                  <a:cubicBezTo>
                    <a:pt x="182" y="24"/>
                    <a:pt x="182" y="24"/>
                    <a:pt x="182" y="24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6" y="20"/>
                    <a:pt x="194" y="17"/>
                    <a:pt x="194" y="15"/>
                  </a:cubicBezTo>
                  <a:cubicBezTo>
                    <a:pt x="195" y="13"/>
                    <a:pt x="189" y="9"/>
                    <a:pt x="189" y="9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89" y="6"/>
                    <a:pt x="183" y="0"/>
                    <a:pt x="182" y="1"/>
                  </a:cubicBezTo>
                  <a:cubicBezTo>
                    <a:pt x="181" y="3"/>
                    <a:pt x="185" y="9"/>
                    <a:pt x="184" y="9"/>
                  </a:cubicBezTo>
                  <a:cubicBezTo>
                    <a:pt x="184" y="10"/>
                    <a:pt x="182" y="7"/>
                    <a:pt x="182" y="7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66" y="26"/>
                    <a:pt x="166" y="26"/>
                    <a:pt x="166" y="26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71" y="21"/>
                    <a:pt x="172" y="17"/>
                  </a:cubicBezTo>
                  <a:cubicBezTo>
                    <a:pt x="172" y="15"/>
                    <a:pt x="170" y="12"/>
                    <a:pt x="170" y="11"/>
                  </a:cubicBezTo>
                  <a:cubicBezTo>
                    <a:pt x="170" y="9"/>
                    <a:pt x="171" y="7"/>
                    <a:pt x="171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6" y="10"/>
                    <a:pt x="169" y="11"/>
                    <a:pt x="168" y="13"/>
                  </a:cubicBezTo>
                  <a:cubicBezTo>
                    <a:pt x="168" y="15"/>
                    <a:pt x="166" y="16"/>
                    <a:pt x="166" y="16"/>
                  </a:cubicBezTo>
                  <a:cubicBezTo>
                    <a:pt x="166" y="16"/>
                    <a:pt x="166" y="13"/>
                    <a:pt x="165" y="12"/>
                  </a:cubicBezTo>
                  <a:cubicBezTo>
                    <a:pt x="164" y="11"/>
                    <a:pt x="164" y="7"/>
                    <a:pt x="164" y="7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7"/>
                    <a:pt x="162" y="13"/>
                    <a:pt x="161" y="13"/>
                  </a:cubicBezTo>
                  <a:cubicBezTo>
                    <a:pt x="160" y="14"/>
                    <a:pt x="159" y="11"/>
                    <a:pt x="159" y="11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5" y="8"/>
                    <a:pt x="143" y="13"/>
                    <a:pt x="142" y="14"/>
                  </a:cubicBezTo>
                  <a:cubicBezTo>
                    <a:pt x="140" y="15"/>
                    <a:pt x="138" y="15"/>
                    <a:pt x="138" y="15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24" y="27"/>
                    <a:pt x="121" y="30"/>
                  </a:cubicBezTo>
                  <a:cubicBezTo>
                    <a:pt x="118" y="32"/>
                    <a:pt x="118" y="40"/>
                    <a:pt x="124" y="40"/>
                  </a:cubicBezTo>
                  <a:cubicBezTo>
                    <a:pt x="131" y="40"/>
                    <a:pt x="129" y="42"/>
                    <a:pt x="129" y="42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34" y="42"/>
                    <a:pt x="134" y="42"/>
                    <a:pt x="134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7" y="56"/>
                    <a:pt x="119" y="62"/>
                    <a:pt x="118" y="63"/>
                  </a:cubicBezTo>
                  <a:cubicBezTo>
                    <a:pt x="117" y="64"/>
                    <a:pt x="115" y="66"/>
                    <a:pt x="115" y="66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63"/>
                    <a:pt x="105" y="56"/>
                    <a:pt x="103" y="56"/>
                  </a:cubicBezTo>
                  <a:cubicBezTo>
                    <a:pt x="100" y="56"/>
                    <a:pt x="95" y="61"/>
                    <a:pt x="95" y="61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86" y="51"/>
                    <a:pt x="84" y="51"/>
                  </a:cubicBezTo>
                  <a:cubicBezTo>
                    <a:pt x="80" y="49"/>
                    <a:pt x="75" y="44"/>
                    <a:pt x="73" y="45"/>
                  </a:cubicBezTo>
                  <a:cubicBezTo>
                    <a:pt x="72" y="45"/>
                    <a:pt x="70" y="46"/>
                    <a:pt x="70" y="46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68"/>
                    <a:pt x="55" y="73"/>
                    <a:pt x="60" y="73"/>
                  </a:cubicBezTo>
                  <a:cubicBezTo>
                    <a:pt x="64" y="74"/>
                    <a:pt x="73" y="74"/>
                    <a:pt x="73" y="74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7" y="93"/>
                    <a:pt x="46" y="95"/>
                  </a:cubicBezTo>
                  <a:cubicBezTo>
                    <a:pt x="44" y="99"/>
                    <a:pt x="42" y="98"/>
                    <a:pt x="42" y="98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55" y="110"/>
                    <a:pt x="55" y="110"/>
                    <a:pt x="55" y="110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16"/>
                    <a:pt x="64" y="119"/>
                    <a:pt x="69" y="119"/>
                  </a:cubicBezTo>
                  <a:cubicBezTo>
                    <a:pt x="74" y="119"/>
                    <a:pt x="84" y="121"/>
                    <a:pt x="84" y="121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78" y="129"/>
                    <a:pt x="76" y="129"/>
                  </a:cubicBezTo>
                  <a:cubicBezTo>
                    <a:pt x="74" y="129"/>
                    <a:pt x="70" y="124"/>
                    <a:pt x="70" y="124"/>
                  </a:cubicBezTo>
                  <a:cubicBezTo>
                    <a:pt x="70" y="124"/>
                    <a:pt x="67" y="129"/>
                    <a:pt x="64" y="131"/>
                  </a:cubicBezTo>
                  <a:cubicBezTo>
                    <a:pt x="62" y="132"/>
                    <a:pt x="60" y="135"/>
                    <a:pt x="60" y="135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4" y="139"/>
                    <a:pt x="61" y="140"/>
                    <a:pt x="58" y="142"/>
                  </a:cubicBezTo>
                  <a:cubicBezTo>
                    <a:pt x="56" y="145"/>
                    <a:pt x="54" y="148"/>
                    <a:pt x="54" y="148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9" y="153"/>
                    <a:pt x="53" y="159"/>
                    <a:pt x="60" y="157"/>
                  </a:cubicBezTo>
                  <a:cubicBezTo>
                    <a:pt x="67" y="156"/>
                    <a:pt x="71" y="152"/>
                    <a:pt x="71" y="152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67" y="159"/>
                    <a:pt x="67" y="159"/>
                    <a:pt x="67" y="159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69"/>
                    <a:pt x="26" y="169"/>
                    <a:pt x="26" y="169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4" y="169"/>
                    <a:pt x="9" y="171"/>
                  </a:cubicBezTo>
                  <a:cubicBezTo>
                    <a:pt x="5" y="173"/>
                    <a:pt x="0" y="175"/>
                    <a:pt x="4" y="178"/>
                  </a:cubicBezTo>
                  <a:cubicBezTo>
                    <a:pt x="9" y="179"/>
                    <a:pt x="17" y="181"/>
                    <a:pt x="19" y="181"/>
                  </a:cubicBezTo>
                  <a:cubicBezTo>
                    <a:pt x="21" y="181"/>
                    <a:pt x="30" y="180"/>
                    <a:pt x="29" y="182"/>
                  </a:cubicBezTo>
                  <a:cubicBezTo>
                    <a:pt x="28" y="184"/>
                    <a:pt x="22" y="188"/>
                    <a:pt x="16" y="188"/>
                  </a:cubicBezTo>
                  <a:cubicBezTo>
                    <a:pt x="10" y="188"/>
                    <a:pt x="10" y="190"/>
                    <a:pt x="9" y="192"/>
                  </a:cubicBezTo>
                  <a:cubicBezTo>
                    <a:pt x="7" y="193"/>
                    <a:pt x="2" y="193"/>
                    <a:pt x="2" y="193"/>
                  </a:cubicBezTo>
                  <a:cubicBezTo>
                    <a:pt x="2" y="199"/>
                    <a:pt x="2" y="199"/>
                    <a:pt x="2" y="199"/>
                  </a:cubicBezTo>
                  <a:cubicBezTo>
                    <a:pt x="2" y="199"/>
                    <a:pt x="8" y="196"/>
                    <a:pt x="8" y="198"/>
                  </a:cubicBezTo>
                  <a:cubicBezTo>
                    <a:pt x="8" y="200"/>
                    <a:pt x="10" y="204"/>
                    <a:pt x="10" y="204"/>
                  </a:cubicBezTo>
                  <a:cubicBezTo>
                    <a:pt x="30" y="202"/>
                    <a:pt x="30" y="202"/>
                    <a:pt x="30" y="202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9" y="210"/>
                    <a:pt x="9" y="210"/>
                    <a:pt x="9" y="210"/>
                  </a:cubicBezTo>
                  <a:cubicBezTo>
                    <a:pt x="7" y="214"/>
                    <a:pt x="7" y="214"/>
                    <a:pt x="7" y="214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6" y="213"/>
                    <a:pt x="26" y="213"/>
                    <a:pt x="26" y="213"/>
                  </a:cubicBezTo>
                  <a:cubicBezTo>
                    <a:pt x="33" y="211"/>
                    <a:pt x="33" y="211"/>
                    <a:pt x="33" y="211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5" y="214"/>
                    <a:pt x="29" y="215"/>
                    <a:pt x="26" y="216"/>
                  </a:cubicBezTo>
                  <a:cubicBezTo>
                    <a:pt x="23" y="216"/>
                    <a:pt x="18" y="220"/>
                    <a:pt x="18" y="220"/>
                  </a:cubicBezTo>
                  <a:cubicBezTo>
                    <a:pt x="28" y="219"/>
                    <a:pt x="28" y="219"/>
                    <a:pt x="28" y="219"/>
                  </a:cubicBezTo>
                  <a:cubicBezTo>
                    <a:pt x="28" y="219"/>
                    <a:pt x="23" y="224"/>
                    <a:pt x="22" y="224"/>
                  </a:cubicBezTo>
                  <a:cubicBezTo>
                    <a:pt x="20" y="224"/>
                    <a:pt x="16" y="225"/>
                    <a:pt x="16" y="225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5" y="230"/>
                    <a:pt x="35" y="230"/>
                    <a:pt x="35" y="230"/>
                  </a:cubicBezTo>
                  <a:cubicBezTo>
                    <a:pt x="35" y="230"/>
                    <a:pt x="40" y="232"/>
                    <a:pt x="42" y="231"/>
                  </a:cubicBezTo>
                  <a:cubicBezTo>
                    <a:pt x="44" y="229"/>
                    <a:pt x="46" y="228"/>
                    <a:pt x="46" y="228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61" y="230"/>
                    <a:pt x="61" y="230"/>
                    <a:pt x="61" y="230"/>
                  </a:cubicBezTo>
                  <a:cubicBezTo>
                    <a:pt x="66" y="227"/>
                    <a:pt x="66" y="227"/>
                    <a:pt x="66" y="227"/>
                  </a:cubicBezTo>
                  <a:cubicBezTo>
                    <a:pt x="69" y="228"/>
                    <a:pt x="69" y="228"/>
                    <a:pt x="69" y="228"/>
                  </a:cubicBezTo>
                  <a:cubicBezTo>
                    <a:pt x="69" y="228"/>
                    <a:pt x="83" y="228"/>
                    <a:pt x="82" y="222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82" y="213"/>
                    <a:pt x="85" y="212"/>
                    <a:pt x="87" y="215"/>
                  </a:cubicBezTo>
                  <a:cubicBezTo>
                    <a:pt x="90" y="219"/>
                    <a:pt x="85" y="218"/>
                    <a:pt x="85" y="220"/>
                  </a:cubicBezTo>
                  <a:cubicBezTo>
                    <a:pt x="85" y="222"/>
                    <a:pt x="87" y="224"/>
                    <a:pt x="91" y="222"/>
                  </a:cubicBezTo>
                  <a:cubicBezTo>
                    <a:pt x="96" y="222"/>
                    <a:pt x="103" y="218"/>
                    <a:pt x="103" y="218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03" y="214"/>
                    <a:pt x="109" y="220"/>
                    <a:pt x="112" y="218"/>
                  </a:cubicBezTo>
                  <a:cubicBezTo>
                    <a:pt x="117" y="216"/>
                    <a:pt x="116" y="210"/>
                    <a:pt x="116" y="210"/>
                  </a:cubicBezTo>
                  <a:cubicBezTo>
                    <a:pt x="119" y="211"/>
                    <a:pt x="119" y="211"/>
                    <a:pt x="119" y="211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39" y="212"/>
                    <a:pt x="139" y="212"/>
                    <a:pt x="139" y="212"/>
                  </a:cubicBezTo>
                  <a:cubicBezTo>
                    <a:pt x="141" y="204"/>
                    <a:pt x="141" y="204"/>
                    <a:pt x="141" y="204"/>
                  </a:cubicBezTo>
                  <a:cubicBezTo>
                    <a:pt x="144" y="206"/>
                    <a:pt x="144" y="206"/>
                    <a:pt x="144" y="206"/>
                  </a:cubicBezTo>
                  <a:cubicBezTo>
                    <a:pt x="143" y="213"/>
                    <a:pt x="143" y="213"/>
                    <a:pt x="143" y="213"/>
                  </a:cubicBezTo>
                  <a:cubicBezTo>
                    <a:pt x="148" y="212"/>
                    <a:pt x="148" y="212"/>
                    <a:pt x="148" y="212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0" y="210"/>
                    <a:pt x="153" y="214"/>
                    <a:pt x="157" y="214"/>
                  </a:cubicBezTo>
                  <a:cubicBezTo>
                    <a:pt x="161" y="214"/>
                    <a:pt x="169" y="213"/>
                    <a:pt x="169" y="213"/>
                  </a:cubicBezTo>
                  <a:cubicBezTo>
                    <a:pt x="168" y="208"/>
                    <a:pt x="168" y="208"/>
                    <a:pt x="168" y="208"/>
                  </a:cubicBezTo>
                  <a:cubicBezTo>
                    <a:pt x="162" y="202"/>
                    <a:pt x="162" y="202"/>
                    <a:pt x="162" y="202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69" y="203"/>
                    <a:pt x="169" y="203"/>
                    <a:pt x="169" y="203"/>
                  </a:cubicBezTo>
                  <a:cubicBezTo>
                    <a:pt x="169" y="201"/>
                    <a:pt x="169" y="201"/>
                    <a:pt x="169" y="201"/>
                  </a:cubicBezTo>
                  <a:cubicBezTo>
                    <a:pt x="178" y="193"/>
                    <a:pt x="178" y="193"/>
                    <a:pt x="178" y="193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78" y="187"/>
                    <a:pt x="182" y="178"/>
                    <a:pt x="184" y="177"/>
                  </a:cubicBezTo>
                  <a:cubicBezTo>
                    <a:pt x="187" y="175"/>
                    <a:pt x="192" y="170"/>
                    <a:pt x="193" y="161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49"/>
                    <a:pt x="186" y="145"/>
                    <a:pt x="188" y="142"/>
                  </a:cubicBezTo>
                  <a:cubicBezTo>
                    <a:pt x="191" y="140"/>
                    <a:pt x="194" y="141"/>
                    <a:pt x="194" y="141"/>
                  </a:cubicBezTo>
                  <a:cubicBezTo>
                    <a:pt x="194" y="141"/>
                    <a:pt x="194" y="137"/>
                    <a:pt x="195" y="135"/>
                  </a:cubicBezTo>
                  <a:cubicBezTo>
                    <a:pt x="197" y="134"/>
                    <a:pt x="200" y="132"/>
                    <a:pt x="199" y="130"/>
                  </a:cubicBezTo>
                  <a:cubicBezTo>
                    <a:pt x="197" y="127"/>
                    <a:pt x="194" y="119"/>
                    <a:pt x="194" y="119"/>
                  </a:cubicBezTo>
                  <a:cubicBezTo>
                    <a:pt x="194" y="119"/>
                    <a:pt x="197" y="117"/>
                    <a:pt x="197" y="112"/>
                  </a:cubicBezTo>
                  <a:cubicBezTo>
                    <a:pt x="197" y="107"/>
                    <a:pt x="190" y="104"/>
                    <a:pt x="193" y="102"/>
                  </a:cubicBezTo>
                  <a:cubicBezTo>
                    <a:pt x="197" y="99"/>
                    <a:pt x="203" y="103"/>
                    <a:pt x="204" y="102"/>
                  </a:cubicBezTo>
                  <a:cubicBezTo>
                    <a:pt x="204" y="101"/>
                    <a:pt x="201" y="95"/>
                    <a:pt x="201" y="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16" descr="© INSCALE GmbH, 18.06.2010"/>
            <p:cNvSpPr>
              <a:spLocks noEditPoints="1"/>
            </p:cNvSpPr>
            <p:nvPr/>
          </p:nvSpPr>
          <p:spPr bwMode="auto">
            <a:xfrm>
              <a:off x="2036" y="2125"/>
              <a:ext cx="907" cy="942"/>
            </a:xfrm>
            <a:custGeom>
              <a:avLst/>
              <a:gdLst>
                <a:gd name="T0" fmla="*/ 782 w 626"/>
                <a:gd name="T1" fmla="*/ 205 h 652"/>
                <a:gd name="T2" fmla="*/ 740 w 626"/>
                <a:gd name="T3" fmla="*/ 196 h 652"/>
                <a:gd name="T4" fmla="*/ 697 w 626"/>
                <a:gd name="T5" fmla="*/ 176 h 652"/>
                <a:gd name="T6" fmla="*/ 652 w 626"/>
                <a:gd name="T7" fmla="*/ 152 h 652"/>
                <a:gd name="T8" fmla="*/ 626 w 626"/>
                <a:gd name="T9" fmla="*/ 103 h 652"/>
                <a:gd name="T10" fmla="*/ 587 w 626"/>
                <a:gd name="T11" fmla="*/ 107 h 652"/>
                <a:gd name="T12" fmla="*/ 548 w 626"/>
                <a:gd name="T13" fmla="*/ 61 h 652"/>
                <a:gd name="T14" fmla="*/ 514 w 626"/>
                <a:gd name="T15" fmla="*/ 40 h 652"/>
                <a:gd name="T16" fmla="*/ 500 w 626"/>
                <a:gd name="T17" fmla="*/ 12 h 652"/>
                <a:gd name="T18" fmla="*/ 427 w 626"/>
                <a:gd name="T19" fmla="*/ 69 h 652"/>
                <a:gd name="T20" fmla="*/ 342 w 626"/>
                <a:gd name="T21" fmla="*/ 113 h 652"/>
                <a:gd name="T22" fmla="*/ 306 w 626"/>
                <a:gd name="T23" fmla="*/ 152 h 652"/>
                <a:gd name="T24" fmla="*/ 242 w 626"/>
                <a:gd name="T25" fmla="*/ 114 h 652"/>
                <a:gd name="T26" fmla="*/ 209 w 626"/>
                <a:gd name="T27" fmla="*/ 107 h 652"/>
                <a:gd name="T28" fmla="*/ 216 w 626"/>
                <a:gd name="T29" fmla="*/ 165 h 652"/>
                <a:gd name="T30" fmla="*/ 188 w 626"/>
                <a:gd name="T31" fmla="*/ 188 h 652"/>
                <a:gd name="T32" fmla="*/ 162 w 626"/>
                <a:gd name="T33" fmla="*/ 183 h 652"/>
                <a:gd name="T34" fmla="*/ 72 w 626"/>
                <a:gd name="T35" fmla="*/ 165 h 652"/>
                <a:gd name="T36" fmla="*/ 6 w 626"/>
                <a:gd name="T37" fmla="*/ 188 h 652"/>
                <a:gd name="T38" fmla="*/ 12 w 626"/>
                <a:gd name="T39" fmla="*/ 199 h 652"/>
                <a:gd name="T40" fmla="*/ 1 w 626"/>
                <a:gd name="T41" fmla="*/ 221 h 652"/>
                <a:gd name="T42" fmla="*/ 51 w 626"/>
                <a:gd name="T43" fmla="*/ 244 h 652"/>
                <a:gd name="T44" fmla="*/ 96 w 626"/>
                <a:gd name="T45" fmla="*/ 262 h 652"/>
                <a:gd name="T46" fmla="*/ 106 w 626"/>
                <a:gd name="T47" fmla="*/ 280 h 652"/>
                <a:gd name="T48" fmla="*/ 141 w 626"/>
                <a:gd name="T49" fmla="*/ 318 h 652"/>
                <a:gd name="T50" fmla="*/ 141 w 626"/>
                <a:gd name="T51" fmla="*/ 327 h 652"/>
                <a:gd name="T52" fmla="*/ 158 w 626"/>
                <a:gd name="T53" fmla="*/ 394 h 652"/>
                <a:gd name="T54" fmla="*/ 200 w 626"/>
                <a:gd name="T55" fmla="*/ 442 h 652"/>
                <a:gd name="T56" fmla="*/ 219 w 626"/>
                <a:gd name="T57" fmla="*/ 542 h 652"/>
                <a:gd name="T58" fmla="*/ 187 w 626"/>
                <a:gd name="T59" fmla="*/ 488 h 652"/>
                <a:gd name="T60" fmla="*/ 164 w 626"/>
                <a:gd name="T61" fmla="*/ 587 h 652"/>
                <a:gd name="T62" fmla="*/ 120 w 626"/>
                <a:gd name="T63" fmla="*/ 692 h 652"/>
                <a:gd name="T64" fmla="*/ 136 w 626"/>
                <a:gd name="T65" fmla="*/ 724 h 652"/>
                <a:gd name="T66" fmla="*/ 181 w 626"/>
                <a:gd name="T67" fmla="*/ 744 h 652"/>
                <a:gd name="T68" fmla="*/ 242 w 626"/>
                <a:gd name="T69" fmla="*/ 766 h 652"/>
                <a:gd name="T70" fmla="*/ 300 w 626"/>
                <a:gd name="T71" fmla="*/ 769 h 652"/>
                <a:gd name="T72" fmla="*/ 343 w 626"/>
                <a:gd name="T73" fmla="*/ 787 h 652"/>
                <a:gd name="T74" fmla="*/ 368 w 626"/>
                <a:gd name="T75" fmla="*/ 819 h 652"/>
                <a:gd name="T76" fmla="*/ 448 w 626"/>
                <a:gd name="T77" fmla="*/ 819 h 652"/>
                <a:gd name="T78" fmla="*/ 445 w 626"/>
                <a:gd name="T79" fmla="*/ 766 h 652"/>
                <a:gd name="T80" fmla="*/ 481 w 626"/>
                <a:gd name="T81" fmla="*/ 731 h 652"/>
                <a:gd name="T82" fmla="*/ 514 w 626"/>
                <a:gd name="T83" fmla="*/ 720 h 652"/>
                <a:gd name="T84" fmla="*/ 588 w 626"/>
                <a:gd name="T85" fmla="*/ 747 h 652"/>
                <a:gd name="T86" fmla="*/ 649 w 626"/>
                <a:gd name="T87" fmla="*/ 772 h 652"/>
                <a:gd name="T88" fmla="*/ 680 w 626"/>
                <a:gd name="T89" fmla="*/ 770 h 652"/>
                <a:gd name="T90" fmla="*/ 720 w 626"/>
                <a:gd name="T91" fmla="*/ 735 h 652"/>
                <a:gd name="T92" fmla="*/ 765 w 626"/>
                <a:gd name="T93" fmla="*/ 717 h 652"/>
                <a:gd name="T94" fmla="*/ 727 w 626"/>
                <a:gd name="T95" fmla="*/ 631 h 652"/>
                <a:gd name="T96" fmla="*/ 716 w 626"/>
                <a:gd name="T97" fmla="*/ 582 h 652"/>
                <a:gd name="T98" fmla="*/ 723 w 626"/>
                <a:gd name="T99" fmla="*/ 523 h 652"/>
                <a:gd name="T100" fmla="*/ 727 w 626"/>
                <a:gd name="T101" fmla="*/ 470 h 652"/>
                <a:gd name="T102" fmla="*/ 672 w 626"/>
                <a:gd name="T103" fmla="*/ 485 h 652"/>
                <a:gd name="T104" fmla="*/ 707 w 626"/>
                <a:gd name="T105" fmla="*/ 410 h 652"/>
                <a:gd name="T106" fmla="*/ 777 w 626"/>
                <a:gd name="T107" fmla="*/ 364 h 652"/>
                <a:gd name="T108" fmla="*/ 807 w 626"/>
                <a:gd name="T109" fmla="*/ 259 h 652"/>
                <a:gd name="T110" fmla="*/ 897 w 626"/>
                <a:gd name="T111" fmla="*/ 806 h 652"/>
                <a:gd name="T112" fmla="*/ 845 w 626"/>
                <a:gd name="T113" fmla="*/ 826 h 652"/>
                <a:gd name="T114" fmla="*/ 830 w 626"/>
                <a:gd name="T115" fmla="*/ 861 h 652"/>
                <a:gd name="T116" fmla="*/ 836 w 626"/>
                <a:gd name="T117" fmla="*/ 906 h 652"/>
                <a:gd name="T118" fmla="*/ 865 w 626"/>
                <a:gd name="T119" fmla="*/ 933 h 652"/>
                <a:gd name="T120" fmla="*/ 900 w 626"/>
                <a:gd name="T121" fmla="*/ 825 h 652"/>
                <a:gd name="T122" fmla="*/ 183 w 626"/>
                <a:gd name="T123" fmla="*/ 144 h 652"/>
                <a:gd name="T124" fmla="*/ 164 w 626"/>
                <a:gd name="T125" fmla="*/ 108 h 6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26" h="652">
                  <a:moveTo>
                    <a:pt x="575" y="156"/>
                  </a:moveTo>
                  <a:cubicBezTo>
                    <a:pt x="572" y="155"/>
                    <a:pt x="563" y="148"/>
                    <a:pt x="560" y="151"/>
                  </a:cubicBezTo>
                  <a:cubicBezTo>
                    <a:pt x="559" y="153"/>
                    <a:pt x="549" y="148"/>
                    <a:pt x="547" y="147"/>
                  </a:cubicBezTo>
                  <a:cubicBezTo>
                    <a:pt x="546" y="147"/>
                    <a:pt x="542" y="142"/>
                    <a:pt x="544" y="142"/>
                  </a:cubicBezTo>
                  <a:cubicBezTo>
                    <a:pt x="543" y="142"/>
                    <a:pt x="542" y="141"/>
                    <a:pt x="541" y="141"/>
                  </a:cubicBezTo>
                  <a:cubicBezTo>
                    <a:pt x="538" y="141"/>
                    <a:pt x="540" y="142"/>
                    <a:pt x="540" y="142"/>
                  </a:cubicBezTo>
                  <a:cubicBezTo>
                    <a:pt x="537" y="143"/>
                    <a:pt x="537" y="144"/>
                    <a:pt x="536" y="144"/>
                  </a:cubicBezTo>
                  <a:cubicBezTo>
                    <a:pt x="534" y="144"/>
                    <a:pt x="528" y="141"/>
                    <a:pt x="528" y="141"/>
                  </a:cubicBezTo>
                  <a:cubicBezTo>
                    <a:pt x="526" y="141"/>
                    <a:pt x="525" y="147"/>
                    <a:pt x="524" y="140"/>
                  </a:cubicBezTo>
                  <a:cubicBezTo>
                    <a:pt x="524" y="138"/>
                    <a:pt x="519" y="137"/>
                    <a:pt x="516" y="137"/>
                  </a:cubicBezTo>
                  <a:cubicBezTo>
                    <a:pt x="518" y="140"/>
                    <a:pt x="516" y="140"/>
                    <a:pt x="513" y="140"/>
                  </a:cubicBezTo>
                  <a:cubicBezTo>
                    <a:pt x="510" y="139"/>
                    <a:pt x="512" y="138"/>
                    <a:pt x="511" y="136"/>
                  </a:cubicBezTo>
                  <a:cubicBezTo>
                    <a:pt x="511" y="137"/>
                    <a:pt x="505" y="126"/>
                    <a:pt x="504" y="127"/>
                  </a:cubicBezTo>
                  <a:cubicBezTo>
                    <a:pt x="506" y="126"/>
                    <a:pt x="506" y="123"/>
                    <a:pt x="505" y="122"/>
                  </a:cubicBezTo>
                  <a:cubicBezTo>
                    <a:pt x="503" y="120"/>
                    <a:pt x="500" y="120"/>
                    <a:pt x="498" y="119"/>
                  </a:cubicBezTo>
                  <a:cubicBezTo>
                    <a:pt x="496" y="120"/>
                    <a:pt x="495" y="120"/>
                    <a:pt x="494" y="120"/>
                  </a:cubicBezTo>
                  <a:cubicBezTo>
                    <a:pt x="492" y="120"/>
                    <a:pt x="492" y="118"/>
                    <a:pt x="489" y="118"/>
                  </a:cubicBezTo>
                  <a:cubicBezTo>
                    <a:pt x="486" y="117"/>
                    <a:pt x="488" y="122"/>
                    <a:pt x="481" y="122"/>
                  </a:cubicBezTo>
                  <a:cubicBezTo>
                    <a:pt x="476" y="123"/>
                    <a:pt x="476" y="117"/>
                    <a:pt x="476" y="117"/>
                  </a:cubicBezTo>
                  <a:cubicBezTo>
                    <a:pt x="471" y="115"/>
                    <a:pt x="471" y="115"/>
                    <a:pt x="471" y="115"/>
                  </a:cubicBezTo>
                  <a:cubicBezTo>
                    <a:pt x="472" y="115"/>
                    <a:pt x="472" y="115"/>
                    <a:pt x="472" y="115"/>
                  </a:cubicBezTo>
                  <a:cubicBezTo>
                    <a:pt x="457" y="116"/>
                    <a:pt x="457" y="116"/>
                    <a:pt x="457" y="116"/>
                  </a:cubicBezTo>
                  <a:cubicBezTo>
                    <a:pt x="450" y="107"/>
                    <a:pt x="450" y="107"/>
                    <a:pt x="450" y="107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38" y="95"/>
                    <a:pt x="438" y="95"/>
                    <a:pt x="438" y="95"/>
                  </a:cubicBezTo>
                  <a:cubicBezTo>
                    <a:pt x="431" y="95"/>
                    <a:pt x="431" y="95"/>
                    <a:pt x="431" y="95"/>
                  </a:cubicBezTo>
                  <a:cubicBezTo>
                    <a:pt x="429" y="93"/>
                    <a:pt x="429" y="93"/>
                    <a:pt x="429" y="93"/>
                  </a:cubicBezTo>
                  <a:cubicBezTo>
                    <a:pt x="429" y="93"/>
                    <a:pt x="432" y="88"/>
                    <a:pt x="431" y="86"/>
                  </a:cubicBezTo>
                  <a:cubicBezTo>
                    <a:pt x="431" y="83"/>
                    <a:pt x="429" y="83"/>
                    <a:pt x="429" y="83"/>
                  </a:cubicBezTo>
                  <a:cubicBezTo>
                    <a:pt x="429" y="83"/>
                    <a:pt x="436" y="74"/>
                    <a:pt x="432" y="71"/>
                  </a:cubicBezTo>
                  <a:cubicBezTo>
                    <a:pt x="429" y="68"/>
                    <a:pt x="423" y="81"/>
                    <a:pt x="423" y="81"/>
                  </a:cubicBezTo>
                  <a:cubicBezTo>
                    <a:pt x="420" y="83"/>
                    <a:pt x="420" y="83"/>
                    <a:pt x="420" y="83"/>
                  </a:cubicBezTo>
                  <a:cubicBezTo>
                    <a:pt x="416" y="86"/>
                    <a:pt x="416" y="86"/>
                    <a:pt x="416" y="86"/>
                  </a:cubicBezTo>
                  <a:cubicBezTo>
                    <a:pt x="413" y="83"/>
                    <a:pt x="413" y="83"/>
                    <a:pt x="413" y="83"/>
                  </a:cubicBezTo>
                  <a:cubicBezTo>
                    <a:pt x="413" y="83"/>
                    <a:pt x="408" y="85"/>
                    <a:pt x="403" y="83"/>
                  </a:cubicBezTo>
                  <a:cubicBezTo>
                    <a:pt x="396" y="80"/>
                    <a:pt x="405" y="74"/>
                    <a:pt x="405" y="74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401" y="70"/>
                    <a:pt x="404" y="67"/>
                    <a:pt x="404" y="61"/>
                  </a:cubicBezTo>
                  <a:cubicBezTo>
                    <a:pt x="404" y="57"/>
                    <a:pt x="396" y="56"/>
                    <a:pt x="392" y="55"/>
                  </a:cubicBezTo>
                  <a:cubicBezTo>
                    <a:pt x="387" y="54"/>
                    <a:pt x="387" y="59"/>
                    <a:pt x="383" y="59"/>
                  </a:cubicBezTo>
                  <a:cubicBezTo>
                    <a:pt x="381" y="60"/>
                    <a:pt x="384" y="47"/>
                    <a:pt x="384" y="47"/>
                  </a:cubicBezTo>
                  <a:cubicBezTo>
                    <a:pt x="378" y="42"/>
                    <a:pt x="378" y="42"/>
                    <a:pt x="378" y="42"/>
                  </a:cubicBezTo>
                  <a:cubicBezTo>
                    <a:pt x="371" y="45"/>
                    <a:pt x="371" y="45"/>
                    <a:pt x="371" y="45"/>
                  </a:cubicBezTo>
                  <a:cubicBezTo>
                    <a:pt x="368" y="42"/>
                    <a:pt x="368" y="42"/>
                    <a:pt x="368" y="42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5" y="24"/>
                    <a:pt x="365" y="24"/>
                    <a:pt x="365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5" y="28"/>
                    <a:pt x="355" y="28"/>
                  </a:cubicBezTo>
                  <a:cubicBezTo>
                    <a:pt x="351" y="27"/>
                    <a:pt x="351" y="27"/>
                    <a:pt x="351" y="27"/>
                  </a:cubicBezTo>
                  <a:cubicBezTo>
                    <a:pt x="351" y="27"/>
                    <a:pt x="349" y="21"/>
                    <a:pt x="346" y="20"/>
                  </a:cubicBezTo>
                  <a:cubicBezTo>
                    <a:pt x="344" y="18"/>
                    <a:pt x="343" y="20"/>
                    <a:pt x="343" y="20"/>
                  </a:cubicBezTo>
                  <a:cubicBezTo>
                    <a:pt x="344" y="13"/>
                    <a:pt x="344" y="13"/>
                    <a:pt x="344" y="13"/>
                  </a:cubicBezTo>
                  <a:cubicBezTo>
                    <a:pt x="345" y="12"/>
                    <a:pt x="345" y="12"/>
                    <a:pt x="345" y="12"/>
                  </a:cubicBezTo>
                  <a:cubicBezTo>
                    <a:pt x="345" y="8"/>
                    <a:pt x="345" y="8"/>
                    <a:pt x="345" y="8"/>
                  </a:cubicBezTo>
                  <a:cubicBezTo>
                    <a:pt x="344" y="8"/>
                    <a:pt x="344" y="8"/>
                    <a:pt x="344" y="8"/>
                  </a:cubicBezTo>
                  <a:cubicBezTo>
                    <a:pt x="344" y="1"/>
                    <a:pt x="344" y="1"/>
                    <a:pt x="344" y="1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4" y="0"/>
                    <a:pt x="328" y="5"/>
                    <a:pt x="324" y="5"/>
                  </a:cubicBezTo>
                  <a:cubicBezTo>
                    <a:pt x="318" y="5"/>
                    <a:pt x="306" y="0"/>
                    <a:pt x="302" y="12"/>
                  </a:cubicBezTo>
                  <a:cubicBezTo>
                    <a:pt x="298" y="24"/>
                    <a:pt x="295" y="48"/>
                    <a:pt x="295" y="48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0" y="56"/>
                    <a:pt x="300" y="56"/>
                    <a:pt x="300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4" y="53"/>
                    <a:pt x="290" y="65"/>
                    <a:pt x="277" y="69"/>
                  </a:cubicBezTo>
                  <a:cubicBezTo>
                    <a:pt x="264" y="72"/>
                    <a:pt x="252" y="70"/>
                    <a:pt x="252" y="70"/>
                  </a:cubicBezTo>
                  <a:cubicBezTo>
                    <a:pt x="252" y="70"/>
                    <a:pt x="238" y="78"/>
                    <a:pt x="236" y="78"/>
                  </a:cubicBezTo>
                  <a:cubicBezTo>
                    <a:pt x="231" y="78"/>
                    <a:pt x="231" y="78"/>
                    <a:pt x="231" y="78"/>
                  </a:cubicBezTo>
                  <a:cubicBezTo>
                    <a:pt x="231" y="78"/>
                    <a:pt x="221" y="87"/>
                    <a:pt x="225" y="91"/>
                  </a:cubicBezTo>
                  <a:cubicBezTo>
                    <a:pt x="229" y="95"/>
                    <a:pt x="237" y="97"/>
                    <a:pt x="237" y="97"/>
                  </a:cubicBezTo>
                  <a:cubicBezTo>
                    <a:pt x="235" y="99"/>
                    <a:pt x="235" y="99"/>
                    <a:pt x="235" y="99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11" y="105"/>
                    <a:pt x="211" y="105"/>
                    <a:pt x="211" y="105"/>
                  </a:cubicBezTo>
                  <a:cubicBezTo>
                    <a:pt x="199" y="99"/>
                    <a:pt x="199" y="99"/>
                    <a:pt x="199" y="99"/>
                  </a:cubicBezTo>
                  <a:cubicBezTo>
                    <a:pt x="195" y="100"/>
                    <a:pt x="195" y="100"/>
                    <a:pt x="195" y="100"/>
                  </a:cubicBezTo>
                  <a:cubicBezTo>
                    <a:pt x="195" y="100"/>
                    <a:pt x="185" y="94"/>
                    <a:pt x="180" y="93"/>
                  </a:cubicBezTo>
                  <a:cubicBezTo>
                    <a:pt x="175" y="92"/>
                    <a:pt x="170" y="94"/>
                    <a:pt x="170" y="94"/>
                  </a:cubicBezTo>
                  <a:cubicBezTo>
                    <a:pt x="170" y="94"/>
                    <a:pt x="169" y="92"/>
                    <a:pt x="168" y="88"/>
                  </a:cubicBezTo>
                  <a:cubicBezTo>
                    <a:pt x="166" y="84"/>
                    <a:pt x="163" y="80"/>
                    <a:pt x="167" y="79"/>
                  </a:cubicBezTo>
                  <a:cubicBezTo>
                    <a:pt x="172" y="78"/>
                    <a:pt x="170" y="76"/>
                    <a:pt x="170" y="76"/>
                  </a:cubicBezTo>
                  <a:cubicBezTo>
                    <a:pt x="170" y="76"/>
                    <a:pt x="168" y="67"/>
                    <a:pt x="163" y="69"/>
                  </a:cubicBezTo>
                  <a:cubicBezTo>
                    <a:pt x="156" y="71"/>
                    <a:pt x="153" y="72"/>
                    <a:pt x="149" y="70"/>
                  </a:cubicBezTo>
                  <a:cubicBezTo>
                    <a:pt x="145" y="68"/>
                    <a:pt x="143" y="63"/>
                    <a:pt x="143" y="63"/>
                  </a:cubicBezTo>
                  <a:cubicBezTo>
                    <a:pt x="143" y="63"/>
                    <a:pt x="142" y="65"/>
                    <a:pt x="141" y="67"/>
                  </a:cubicBezTo>
                  <a:cubicBezTo>
                    <a:pt x="139" y="67"/>
                    <a:pt x="145" y="73"/>
                    <a:pt x="144" y="74"/>
                  </a:cubicBezTo>
                  <a:cubicBezTo>
                    <a:pt x="143" y="75"/>
                    <a:pt x="141" y="78"/>
                    <a:pt x="141" y="78"/>
                  </a:cubicBezTo>
                  <a:cubicBezTo>
                    <a:pt x="141" y="78"/>
                    <a:pt x="144" y="88"/>
                    <a:pt x="146" y="90"/>
                  </a:cubicBezTo>
                  <a:cubicBezTo>
                    <a:pt x="148" y="92"/>
                    <a:pt x="148" y="97"/>
                    <a:pt x="148" y="97"/>
                  </a:cubicBezTo>
                  <a:cubicBezTo>
                    <a:pt x="148" y="97"/>
                    <a:pt x="151" y="97"/>
                    <a:pt x="151" y="100"/>
                  </a:cubicBezTo>
                  <a:cubicBezTo>
                    <a:pt x="151" y="102"/>
                    <a:pt x="146" y="106"/>
                    <a:pt x="146" y="106"/>
                  </a:cubicBezTo>
                  <a:cubicBezTo>
                    <a:pt x="146" y="106"/>
                    <a:pt x="149" y="111"/>
                    <a:pt x="149" y="114"/>
                  </a:cubicBezTo>
                  <a:cubicBezTo>
                    <a:pt x="149" y="116"/>
                    <a:pt x="144" y="122"/>
                    <a:pt x="146" y="126"/>
                  </a:cubicBezTo>
                  <a:cubicBezTo>
                    <a:pt x="148" y="131"/>
                    <a:pt x="153" y="136"/>
                    <a:pt x="153" y="136"/>
                  </a:cubicBezTo>
                  <a:cubicBezTo>
                    <a:pt x="153" y="136"/>
                    <a:pt x="151" y="138"/>
                    <a:pt x="150" y="138"/>
                  </a:cubicBezTo>
                  <a:cubicBezTo>
                    <a:pt x="148" y="138"/>
                    <a:pt x="146" y="136"/>
                    <a:pt x="142" y="136"/>
                  </a:cubicBezTo>
                  <a:cubicBezTo>
                    <a:pt x="137" y="137"/>
                    <a:pt x="132" y="139"/>
                    <a:pt x="134" y="135"/>
                  </a:cubicBezTo>
                  <a:cubicBezTo>
                    <a:pt x="135" y="132"/>
                    <a:pt x="134" y="130"/>
                    <a:pt x="130" y="130"/>
                  </a:cubicBezTo>
                  <a:cubicBezTo>
                    <a:pt x="127" y="130"/>
                    <a:pt x="127" y="133"/>
                    <a:pt x="127" y="133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3" y="133"/>
                    <a:pt x="123" y="133"/>
                    <a:pt x="123" y="133"/>
                  </a:cubicBezTo>
                  <a:cubicBezTo>
                    <a:pt x="123" y="133"/>
                    <a:pt x="118" y="138"/>
                    <a:pt x="116" y="135"/>
                  </a:cubicBezTo>
                  <a:cubicBezTo>
                    <a:pt x="115" y="132"/>
                    <a:pt x="115" y="127"/>
                    <a:pt x="112" y="127"/>
                  </a:cubicBezTo>
                  <a:cubicBezTo>
                    <a:pt x="109" y="128"/>
                    <a:pt x="96" y="136"/>
                    <a:pt x="96" y="136"/>
                  </a:cubicBezTo>
                  <a:cubicBezTo>
                    <a:pt x="96" y="136"/>
                    <a:pt x="90" y="122"/>
                    <a:pt x="88" y="120"/>
                  </a:cubicBezTo>
                  <a:cubicBezTo>
                    <a:pt x="86" y="117"/>
                    <a:pt x="81" y="109"/>
                    <a:pt x="81" y="109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0" y="114"/>
                    <a:pt x="50" y="117"/>
                    <a:pt x="49" y="117"/>
                  </a:cubicBezTo>
                  <a:cubicBezTo>
                    <a:pt x="47" y="117"/>
                    <a:pt x="40" y="116"/>
                    <a:pt x="40" y="116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0" y="111"/>
                    <a:pt x="32" y="110"/>
                    <a:pt x="21" y="114"/>
                  </a:cubicBezTo>
                  <a:cubicBezTo>
                    <a:pt x="10" y="116"/>
                    <a:pt x="5" y="120"/>
                    <a:pt x="5" y="120"/>
                  </a:cubicBezTo>
                  <a:cubicBezTo>
                    <a:pt x="5" y="120"/>
                    <a:pt x="3" y="128"/>
                    <a:pt x="4" y="130"/>
                  </a:cubicBezTo>
                  <a:cubicBezTo>
                    <a:pt x="5" y="132"/>
                    <a:pt x="17" y="130"/>
                    <a:pt x="17" y="130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0" y="142"/>
                    <a:pt x="16" y="140"/>
                    <a:pt x="19" y="142"/>
                  </a:cubicBezTo>
                  <a:cubicBezTo>
                    <a:pt x="21" y="146"/>
                    <a:pt x="24" y="149"/>
                    <a:pt x="2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2" y="152"/>
                    <a:pt x="13" y="157"/>
                  </a:cubicBezTo>
                  <a:cubicBezTo>
                    <a:pt x="15" y="164"/>
                    <a:pt x="15" y="168"/>
                    <a:pt x="15" y="168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0"/>
                    <a:pt x="25" y="157"/>
                    <a:pt x="27" y="160"/>
                  </a:cubicBezTo>
                  <a:cubicBezTo>
                    <a:pt x="28" y="165"/>
                    <a:pt x="27" y="167"/>
                    <a:pt x="27" y="167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60" y="181"/>
                    <a:pt x="60" y="181"/>
                    <a:pt x="60" y="181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0" y="187"/>
                    <a:pt x="66" y="180"/>
                    <a:pt x="66" y="181"/>
                  </a:cubicBezTo>
                  <a:cubicBezTo>
                    <a:pt x="65" y="182"/>
                    <a:pt x="68" y="183"/>
                    <a:pt x="67" y="183"/>
                  </a:cubicBezTo>
                  <a:cubicBezTo>
                    <a:pt x="66" y="184"/>
                    <a:pt x="62" y="188"/>
                    <a:pt x="62" y="188"/>
                  </a:cubicBezTo>
                  <a:cubicBezTo>
                    <a:pt x="62" y="188"/>
                    <a:pt x="62" y="193"/>
                    <a:pt x="64" y="193"/>
                  </a:cubicBezTo>
                  <a:cubicBezTo>
                    <a:pt x="67" y="193"/>
                    <a:pt x="71" y="194"/>
                    <a:pt x="71" y="194"/>
                  </a:cubicBezTo>
                  <a:cubicBezTo>
                    <a:pt x="72" y="189"/>
                    <a:pt x="72" y="189"/>
                    <a:pt x="72" y="189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73" y="194"/>
                    <a:pt x="78" y="189"/>
                    <a:pt x="81" y="193"/>
                  </a:cubicBezTo>
                  <a:cubicBezTo>
                    <a:pt x="83" y="195"/>
                    <a:pt x="74" y="197"/>
                    <a:pt x="74" y="197"/>
                  </a:cubicBezTo>
                  <a:cubicBezTo>
                    <a:pt x="74" y="200"/>
                    <a:pt x="74" y="200"/>
                    <a:pt x="74" y="200"/>
                  </a:cubicBezTo>
                  <a:cubicBezTo>
                    <a:pt x="92" y="201"/>
                    <a:pt x="92" y="201"/>
                    <a:pt x="92" y="201"/>
                  </a:cubicBezTo>
                  <a:cubicBezTo>
                    <a:pt x="92" y="201"/>
                    <a:pt x="83" y="213"/>
                    <a:pt x="86" y="216"/>
                  </a:cubicBezTo>
                  <a:cubicBezTo>
                    <a:pt x="88" y="219"/>
                    <a:pt x="97" y="220"/>
                    <a:pt x="97" y="220"/>
                  </a:cubicBezTo>
                  <a:cubicBezTo>
                    <a:pt x="97" y="220"/>
                    <a:pt x="104" y="216"/>
                    <a:pt x="110" y="218"/>
                  </a:cubicBezTo>
                  <a:cubicBezTo>
                    <a:pt x="114" y="219"/>
                    <a:pt x="118" y="225"/>
                    <a:pt x="118" y="225"/>
                  </a:cubicBezTo>
                  <a:cubicBezTo>
                    <a:pt x="118" y="225"/>
                    <a:pt x="111" y="220"/>
                    <a:pt x="106" y="220"/>
                  </a:cubicBezTo>
                  <a:cubicBezTo>
                    <a:pt x="103" y="221"/>
                    <a:pt x="100" y="222"/>
                    <a:pt x="100" y="222"/>
                  </a:cubicBezTo>
                  <a:cubicBezTo>
                    <a:pt x="102" y="225"/>
                    <a:pt x="102" y="225"/>
                    <a:pt x="102" y="225"/>
                  </a:cubicBezTo>
                  <a:cubicBezTo>
                    <a:pt x="97" y="226"/>
                    <a:pt x="97" y="226"/>
                    <a:pt x="97" y="226"/>
                  </a:cubicBezTo>
                  <a:cubicBezTo>
                    <a:pt x="98" y="230"/>
                    <a:pt x="98" y="230"/>
                    <a:pt x="98" y="230"/>
                  </a:cubicBezTo>
                  <a:cubicBezTo>
                    <a:pt x="98" y="230"/>
                    <a:pt x="110" y="234"/>
                    <a:pt x="106" y="237"/>
                  </a:cubicBezTo>
                  <a:cubicBezTo>
                    <a:pt x="102" y="241"/>
                    <a:pt x="97" y="246"/>
                    <a:pt x="97" y="246"/>
                  </a:cubicBezTo>
                  <a:cubicBezTo>
                    <a:pt x="97" y="251"/>
                    <a:pt x="97" y="251"/>
                    <a:pt x="97" y="251"/>
                  </a:cubicBezTo>
                  <a:cubicBezTo>
                    <a:pt x="97" y="251"/>
                    <a:pt x="108" y="261"/>
                    <a:pt x="108" y="266"/>
                  </a:cubicBezTo>
                  <a:cubicBezTo>
                    <a:pt x="109" y="270"/>
                    <a:pt x="109" y="273"/>
                    <a:pt x="109" y="273"/>
                  </a:cubicBezTo>
                  <a:cubicBezTo>
                    <a:pt x="122" y="284"/>
                    <a:pt x="122" y="284"/>
                    <a:pt x="122" y="284"/>
                  </a:cubicBezTo>
                  <a:cubicBezTo>
                    <a:pt x="134" y="291"/>
                    <a:pt x="134" y="291"/>
                    <a:pt x="134" y="291"/>
                  </a:cubicBezTo>
                  <a:cubicBezTo>
                    <a:pt x="138" y="288"/>
                    <a:pt x="138" y="288"/>
                    <a:pt x="138" y="288"/>
                  </a:cubicBezTo>
                  <a:cubicBezTo>
                    <a:pt x="138" y="288"/>
                    <a:pt x="142" y="290"/>
                    <a:pt x="141" y="290"/>
                  </a:cubicBezTo>
                  <a:cubicBezTo>
                    <a:pt x="139" y="290"/>
                    <a:pt x="135" y="292"/>
                    <a:pt x="134" y="295"/>
                  </a:cubicBezTo>
                  <a:cubicBezTo>
                    <a:pt x="133" y="297"/>
                    <a:pt x="138" y="306"/>
                    <a:pt x="138" y="306"/>
                  </a:cubicBezTo>
                  <a:cubicBezTo>
                    <a:pt x="138" y="306"/>
                    <a:pt x="141" y="314"/>
                    <a:pt x="135" y="317"/>
                  </a:cubicBezTo>
                  <a:cubicBezTo>
                    <a:pt x="131" y="320"/>
                    <a:pt x="126" y="323"/>
                    <a:pt x="126" y="323"/>
                  </a:cubicBezTo>
                  <a:cubicBezTo>
                    <a:pt x="126" y="328"/>
                    <a:pt x="126" y="328"/>
                    <a:pt x="126" y="328"/>
                  </a:cubicBezTo>
                  <a:cubicBezTo>
                    <a:pt x="126" y="328"/>
                    <a:pt x="135" y="331"/>
                    <a:pt x="139" y="339"/>
                  </a:cubicBezTo>
                  <a:cubicBezTo>
                    <a:pt x="144" y="346"/>
                    <a:pt x="148" y="356"/>
                    <a:pt x="148" y="356"/>
                  </a:cubicBezTo>
                  <a:cubicBezTo>
                    <a:pt x="151" y="375"/>
                    <a:pt x="151" y="375"/>
                    <a:pt x="151" y="375"/>
                  </a:cubicBezTo>
                  <a:cubicBezTo>
                    <a:pt x="150" y="376"/>
                    <a:pt x="150" y="376"/>
                    <a:pt x="150" y="376"/>
                  </a:cubicBezTo>
                  <a:cubicBezTo>
                    <a:pt x="147" y="372"/>
                    <a:pt x="147" y="372"/>
                    <a:pt x="147" y="372"/>
                  </a:cubicBezTo>
                  <a:cubicBezTo>
                    <a:pt x="145" y="357"/>
                    <a:pt x="145" y="357"/>
                    <a:pt x="145" y="357"/>
                  </a:cubicBezTo>
                  <a:cubicBezTo>
                    <a:pt x="135" y="344"/>
                    <a:pt x="135" y="344"/>
                    <a:pt x="135" y="344"/>
                  </a:cubicBezTo>
                  <a:cubicBezTo>
                    <a:pt x="134" y="338"/>
                    <a:pt x="134" y="338"/>
                    <a:pt x="134" y="338"/>
                  </a:cubicBezTo>
                  <a:cubicBezTo>
                    <a:pt x="129" y="338"/>
                    <a:pt x="129" y="338"/>
                    <a:pt x="129" y="338"/>
                  </a:cubicBezTo>
                  <a:cubicBezTo>
                    <a:pt x="129" y="338"/>
                    <a:pt x="127" y="349"/>
                    <a:pt x="127" y="352"/>
                  </a:cubicBezTo>
                  <a:cubicBezTo>
                    <a:pt x="127" y="354"/>
                    <a:pt x="116" y="395"/>
                    <a:pt x="116" y="395"/>
                  </a:cubicBezTo>
                  <a:cubicBezTo>
                    <a:pt x="116" y="395"/>
                    <a:pt x="121" y="387"/>
                    <a:pt x="123" y="388"/>
                  </a:cubicBezTo>
                  <a:cubicBezTo>
                    <a:pt x="126" y="389"/>
                    <a:pt x="128" y="394"/>
                    <a:pt x="128" y="394"/>
                  </a:cubicBezTo>
                  <a:cubicBezTo>
                    <a:pt x="122" y="394"/>
                    <a:pt x="122" y="394"/>
                    <a:pt x="122" y="394"/>
                  </a:cubicBezTo>
                  <a:cubicBezTo>
                    <a:pt x="122" y="394"/>
                    <a:pt x="115" y="400"/>
                    <a:pt x="113" y="406"/>
                  </a:cubicBezTo>
                  <a:cubicBezTo>
                    <a:pt x="112" y="411"/>
                    <a:pt x="105" y="437"/>
                    <a:pt x="103" y="438"/>
                  </a:cubicBezTo>
                  <a:cubicBezTo>
                    <a:pt x="102" y="439"/>
                    <a:pt x="96" y="461"/>
                    <a:pt x="96" y="461"/>
                  </a:cubicBezTo>
                  <a:cubicBezTo>
                    <a:pt x="85" y="472"/>
                    <a:pt x="85" y="472"/>
                    <a:pt x="85" y="472"/>
                  </a:cubicBezTo>
                  <a:cubicBezTo>
                    <a:pt x="85" y="472"/>
                    <a:pt x="78" y="473"/>
                    <a:pt x="77" y="474"/>
                  </a:cubicBezTo>
                  <a:cubicBezTo>
                    <a:pt x="76" y="474"/>
                    <a:pt x="79" y="479"/>
                    <a:pt x="79" y="479"/>
                  </a:cubicBezTo>
                  <a:cubicBezTo>
                    <a:pt x="83" y="479"/>
                    <a:pt x="83" y="479"/>
                    <a:pt x="83" y="479"/>
                  </a:cubicBezTo>
                  <a:cubicBezTo>
                    <a:pt x="83" y="479"/>
                    <a:pt x="82" y="482"/>
                    <a:pt x="84" y="483"/>
                  </a:cubicBezTo>
                  <a:cubicBezTo>
                    <a:pt x="86" y="484"/>
                    <a:pt x="89" y="482"/>
                    <a:pt x="89" y="482"/>
                  </a:cubicBezTo>
                  <a:cubicBezTo>
                    <a:pt x="95" y="484"/>
                    <a:pt x="95" y="484"/>
                    <a:pt x="95" y="484"/>
                  </a:cubicBezTo>
                  <a:cubicBezTo>
                    <a:pt x="95" y="484"/>
                    <a:pt x="96" y="493"/>
                    <a:pt x="93" y="493"/>
                  </a:cubicBezTo>
                  <a:cubicBezTo>
                    <a:pt x="89" y="494"/>
                    <a:pt x="86" y="495"/>
                    <a:pt x="88" y="497"/>
                  </a:cubicBezTo>
                  <a:cubicBezTo>
                    <a:pt x="90" y="500"/>
                    <a:pt x="94" y="501"/>
                    <a:pt x="94" y="501"/>
                  </a:cubicBezTo>
                  <a:cubicBezTo>
                    <a:pt x="99" y="495"/>
                    <a:pt x="99" y="495"/>
                    <a:pt x="99" y="495"/>
                  </a:cubicBezTo>
                  <a:cubicBezTo>
                    <a:pt x="99" y="499"/>
                    <a:pt x="99" y="499"/>
                    <a:pt x="99" y="499"/>
                  </a:cubicBezTo>
                  <a:cubicBezTo>
                    <a:pt x="116" y="510"/>
                    <a:pt x="116" y="510"/>
                    <a:pt x="116" y="510"/>
                  </a:cubicBezTo>
                  <a:cubicBezTo>
                    <a:pt x="125" y="508"/>
                    <a:pt x="125" y="508"/>
                    <a:pt x="125" y="508"/>
                  </a:cubicBezTo>
                  <a:cubicBezTo>
                    <a:pt x="127" y="509"/>
                    <a:pt x="127" y="509"/>
                    <a:pt x="127" y="509"/>
                  </a:cubicBezTo>
                  <a:cubicBezTo>
                    <a:pt x="125" y="515"/>
                    <a:pt x="125" y="515"/>
                    <a:pt x="125" y="515"/>
                  </a:cubicBezTo>
                  <a:cubicBezTo>
                    <a:pt x="131" y="524"/>
                    <a:pt x="131" y="524"/>
                    <a:pt x="131" y="524"/>
                  </a:cubicBezTo>
                  <a:cubicBezTo>
                    <a:pt x="135" y="520"/>
                    <a:pt x="135" y="520"/>
                    <a:pt x="135" y="520"/>
                  </a:cubicBezTo>
                  <a:cubicBezTo>
                    <a:pt x="136" y="521"/>
                    <a:pt x="136" y="521"/>
                    <a:pt x="136" y="521"/>
                  </a:cubicBezTo>
                  <a:cubicBezTo>
                    <a:pt x="144" y="520"/>
                    <a:pt x="144" y="520"/>
                    <a:pt x="144" y="520"/>
                  </a:cubicBezTo>
                  <a:cubicBezTo>
                    <a:pt x="154" y="532"/>
                    <a:pt x="154" y="532"/>
                    <a:pt x="154" y="532"/>
                  </a:cubicBezTo>
                  <a:cubicBezTo>
                    <a:pt x="154" y="532"/>
                    <a:pt x="165" y="528"/>
                    <a:pt x="167" y="530"/>
                  </a:cubicBezTo>
                  <a:cubicBezTo>
                    <a:pt x="170" y="532"/>
                    <a:pt x="170" y="535"/>
                    <a:pt x="171" y="535"/>
                  </a:cubicBezTo>
                  <a:cubicBezTo>
                    <a:pt x="174" y="535"/>
                    <a:pt x="175" y="531"/>
                    <a:pt x="175" y="531"/>
                  </a:cubicBezTo>
                  <a:cubicBezTo>
                    <a:pt x="175" y="531"/>
                    <a:pt x="181" y="540"/>
                    <a:pt x="186" y="536"/>
                  </a:cubicBezTo>
                  <a:cubicBezTo>
                    <a:pt x="191" y="534"/>
                    <a:pt x="185" y="527"/>
                    <a:pt x="191" y="527"/>
                  </a:cubicBezTo>
                  <a:cubicBezTo>
                    <a:pt x="196" y="527"/>
                    <a:pt x="200" y="531"/>
                    <a:pt x="200" y="531"/>
                  </a:cubicBezTo>
                  <a:cubicBezTo>
                    <a:pt x="200" y="531"/>
                    <a:pt x="205" y="530"/>
                    <a:pt x="207" y="532"/>
                  </a:cubicBezTo>
                  <a:cubicBezTo>
                    <a:pt x="208" y="533"/>
                    <a:pt x="213" y="540"/>
                    <a:pt x="213" y="540"/>
                  </a:cubicBezTo>
                  <a:cubicBezTo>
                    <a:pt x="213" y="540"/>
                    <a:pt x="220" y="537"/>
                    <a:pt x="223" y="538"/>
                  </a:cubicBezTo>
                  <a:cubicBezTo>
                    <a:pt x="226" y="541"/>
                    <a:pt x="227" y="545"/>
                    <a:pt x="227" y="545"/>
                  </a:cubicBezTo>
                  <a:cubicBezTo>
                    <a:pt x="231" y="543"/>
                    <a:pt x="231" y="543"/>
                    <a:pt x="231" y="543"/>
                  </a:cubicBezTo>
                  <a:cubicBezTo>
                    <a:pt x="235" y="546"/>
                    <a:pt x="235" y="546"/>
                    <a:pt x="235" y="546"/>
                  </a:cubicBezTo>
                  <a:cubicBezTo>
                    <a:pt x="237" y="545"/>
                    <a:pt x="237" y="545"/>
                    <a:pt x="237" y="545"/>
                  </a:cubicBezTo>
                  <a:cubicBezTo>
                    <a:pt x="242" y="548"/>
                    <a:pt x="242" y="548"/>
                    <a:pt x="242" y="548"/>
                  </a:cubicBezTo>
                  <a:cubicBezTo>
                    <a:pt x="238" y="554"/>
                    <a:pt x="238" y="554"/>
                    <a:pt x="238" y="554"/>
                  </a:cubicBezTo>
                  <a:cubicBezTo>
                    <a:pt x="245" y="559"/>
                    <a:pt x="245" y="559"/>
                    <a:pt x="245" y="559"/>
                  </a:cubicBezTo>
                  <a:cubicBezTo>
                    <a:pt x="245" y="559"/>
                    <a:pt x="251" y="554"/>
                    <a:pt x="251" y="556"/>
                  </a:cubicBezTo>
                  <a:cubicBezTo>
                    <a:pt x="251" y="557"/>
                    <a:pt x="249" y="563"/>
                    <a:pt x="249" y="563"/>
                  </a:cubicBezTo>
                  <a:cubicBezTo>
                    <a:pt x="249" y="563"/>
                    <a:pt x="250" y="567"/>
                    <a:pt x="254" y="567"/>
                  </a:cubicBezTo>
                  <a:cubicBezTo>
                    <a:pt x="259" y="567"/>
                    <a:pt x="266" y="560"/>
                    <a:pt x="270" y="564"/>
                  </a:cubicBezTo>
                  <a:cubicBezTo>
                    <a:pt x="274" y="568"/>
                    <a:pt x="277" y="571"/>
                    <a:pt x="277" y="571"/>
                  </a:cubicBezTo>
                  <a:cubicBezTo>
                    <a:pt x="282" y="571"/>
                    <a:pt x="282" y="571"/>
                    <a:pt x="282" y="571"/>
                  </a:cubicBezTo>
                  <a:cubicBezTo>
                    <a:pt x="284" y="571"/>
                    <a:pt x="287" y="561"/>
                    <a:pt x="295" y="562"/>
                  </a:cubicBezTo>
                  <a:cubicBezTo>
                    <a:pt x="301" y="564"/>
                    <a:pt x="302" y="567"/>
                    <a:pt x="302" y="567"/>
                  </a:cubicBezTo>
                  <a:cubicBezTo>
                    <a:pt x="309" y="567"/>
                    <a:pt x="309" y="567"/>
                    <a:pt x="309" y="567"/>
                  </a:cubicBezTo>
                  <a:cubicBezTo>
                    <a:pt x="309" y="567"/>
                    <a:pt x="308" y="562"/>
                    <a:pt x="307" y="561"/>
                  </a:cubicBezTo>
                  <a:cubicBezTo>
                    <a:pt x="305" y="560"/>
                    <a:pt x="305" y="552"/>
                    <a:pt x="306" y="549"/>
                  </a:cubicBezTo>
                  <a:cubicBezTo>
                    <a:pt x="307" y="546"/>
                    <a:pt x="306" y="541"/>
                    <a:pt x="306" y="541"/>
                  </a:cubicBezTo>
                  <a:cubicBezTo>
                    <a:pt x="301" y="542"/>
                    <a:pt x="301" y="542"/>
                    <a:pt x="301" y="542"/>
                  </a:cubicBezTo>
                  <a:cubicBezTo>
                    <a:pt x="301" y="542"/>
                    <a:pt x="301" y="537"/>
                    <a:pt x="303" y="536"/>
                  </a:cubicBezTo>
                  <a:cubicBezTo>
                    <a:pt x="306" y="536"/>
                    <a:pt x="307" y="531"/>
                    <a:pt x="307" y="530"/>
                  </a:cubicBezTo>
                  <a:cubicBezTo>
                    <a:pt x="307" y="529"/>
                    <a:pt x="301" y="526"/>
                    <a:pt x="303" y="525"/>
                  </a:cubicBezTo>
                  <a:cubicBezTo>
                    <a:pt x="306" y="522"/>
                    <a:pt x="307" y="525"/>
                    <a:pt x="307" y="525"/>
                  </a:cubicBezTo>
                  <a:cubicBezTo>
                    <a:pt x="311" y="525"/>
                    <a:pt x="311" y="525"/>
                    <a:pt x="311" y="525"/>
                  </a:cubicBezTo>
                  <a:cubicBezTo>
                    <a:pt x="311" y="525"/>
                    <a:pt x="312" y="518"/>
                    <a:pt x="318" y="515"/>
                  </a:cubicBezTo>
                  <a:cubicBezTo>
                    <a:pt x="325" y="512"/>
                    <a:pt x="326" y="516"/>
                    <a:pt x="330" y="514"/>
                  </a:cubicBezTo>
                  <a:cubicBezTo>
                    <a:pt x="334" y="512"/>
                    <a:pt x="332" y="506"/>
                    <a:pt x="332" y="506"/>
                  </a:cubicBezTo>
                  <a:cubicBezTo>
                    <a:pt x="332" y="506"/>
                    <a:pt x="339" y="499"/>
                    <a:pt x="339" y="502"/>
                  </a:cubicBezTo>
                  <a:cubicBezTo>
                    <a:pt x="340" y="504"/>
                    <a:pt x="335" y="508"/>
                    <a:pt x="335" y="508"/>
                  </a:cubicBezTo>
                  <a:cubicBezTo>
                    <a:pt x="340" y="509"/>
                    <a:pt x="340" y="509"/>
                    <a:pt x="340" y="509"/>
                  </a:cubicBezTo>
                  <a:cubicBezTo>
                    <a:pt x="343" y="505"/>
                    <a:pt x="343" y="505"/>
                    <a:pt x="343" y="505"/>
                  </a:cubicBezTo>
                  <a:cubicBezTo>
                    <a:pt x="343" y="502"/>
                    <a:pt x="343" y="502"/>
                    <a:pt x="343" y="502"/>
                  </a:cubicBezTo>
                  <a:cubicBezTo>
                    <a:pt x="343" y="502"/>
                    <a:pt x="349" y="498"/>
                    <a:pt x="355" y="498"/>
                  </a:cubicBezTo>
                  <a:cubicBezTo>
                    <a:pt x="360" y="498"/>
                    <a:pt x="363" y="503"/>
                    <a:pt x="363" y="503"/>
                  </a:cubicBezTo>
                  <a:cubicBezTo>
                    <a:pt x="363" y="503"/>
                    <a:pt x="382" y="508"/>
                    <a:pt x="382" y="509"/>
                  </a:cubicBezTo>
                  <a:cubicBezTo>
                    <a:pt x="382" y="510"/>
                    <a:pt x="383" y="515"/>
                    <a:pt x="383" y="515"/>
                  </a:cubicBezTo>
                  <a:cubicBezTo>
                    <a:pt x="396" y="516"/>
                    <a:pt x="396" y="516"/>
                    <a:pt x="396" y="516"/>
                  </a:cubicBezTo>
                  <a:cubicBezTo>
                    <a:pt x="396" y="516"/>
                    <a:pt x="396" y="506"/>
                    <a:pt x="397" y="508"/>
                  </a:cubicBezTo>
                  <a:cubicBezTo>
                    <a:pt x="398" y="509"/>
                    <a:pt x="406" y="517"/>
                    <a:pt x="406" y="517"/>
                  </a:cubicBezTo>
                  <a:cubicBezTo>
                    <a:pt x="418" y="516"/>
                    <a:pt x="418" y="516"/>
                    <a:pt x="418" y="516"/>
                  </a:cubicBezTo>
                  <a:cubicBezTo>
                    <a:pt x="418" y="516"/>
                    <a:pt x="422" y="518"/>
                    <a:pt x="422" y="519"/>
                  </a:cubicBezTo>
                  <a:cubicBezTo>
                    <a:pt x="422" y="520"/>
                    <a:pt x="418" y="526"/>
                    <a:pt x="421" y="527"/>
                  </a:cubicBezTo>
                  <a:cubicBezTo>
                    <a:pt x="423" y="528"/>
                    <a:pt x="430" y="528"/>
                    <a:pt x="432" y="529"/>
                  </a:cubicBezTo>
                  <a:cubicBezTo>
                    <a:pt x="433" y="530"/>
                    <a:pt x="438" y="538"/>
                    <a:pt x="441" y="538"/>
                  </a:cubicBezTo>
                  <a:cubicBezTo>
                    <a:pt x="445" y="537"/>
                    <a:pt x="448" y="534"/>
                    <a:pt x="448" y="534"/>
                  </a:cubicBezTo>
                  <a:cubicBezTo>
                    <a:pt x="454" y="536"/>
                    <a:pt x="454" y="536"/>
                    <a:pt x="454" y="536"/>
                  </a:cubicBezTo>
                  <a:cubicBezTo>
                    <a:pt x="456" y="542"/>
                    <a:pt x="456" y="542"/>
                    <a:pt x="456" y="542"/>
                  </a:cubicBezTo>
                  <a:cubicBezTo>
                    <a:pt x="459" y="540"/>
                    <a:pt x="459" y="540"/>
                    <a:pt x="459" y="540"/>
                  </a:cubicBezTo>
                  <a:cubicBezTo>
                    <a:pt x="461" y="534"/>
                    <a:pt x="461" y="534"/>
                    <a:pt x="461" y="534"/>
                  </a:cubicBezTo>
                  <a:cubicBezTo>
                    <a:pt x="467" y="536"/>
                    <a:pt x="467" y="536"/>
                    <a:pt x="467" y="536"/>
                  </a:cubicBezTo>
                  <a:cubicBezTo>
                    <a:pt x="469" y="533"/>
                    <a:pt x="469" y="533"/>
                    <a:pt x="469" y="533"/>
                  </a:cubicBezTo>
                  <a:cubicBezTo>
                    <a:pt x="477" y="532"/>
                    <a:pt x="477" y="532"/>
                    <a:pt x="477" y="532"/>
                  </a:cubicBezTo>
                  <a:cubicBezTo>
                    <a:pt x="482" y="533"/>
                    <a:pt x="482" y="533"/>
                    <a:pt x="482" y="533"/>
                  </a:cubicBezTo>
                  <a:cubicBezTo>
                    <a:pt x="482" y="529"/>
                    <a:pt x="482" y="529"/>
                    <a:pt x="482" y="529"/>
                  </a:cubicBezTo>
                  <a:cubicBezTo>
                    <a:pt x="482" y="529"/>
                    <a:pt x="479" y="520"/>
                    <a:pt x="483" y="519"/>
                  </a:cubicBezTo>
                  <a:cubicBezTo>
                    <a:pt x="488" y="517"/>
                    <a:pt x="491" y="519"/>
                    <a:pt x="493" y="518"/>
                  </a:cubicBezTo>
                  <a:cubicBezTo>
                    <a:pt x="495" y="517"/>
                    <a:pt x="493" y="508"/>
                    <a:pt x="497" y="509"/>
                  </a:cubicBezTo>
                  <a:cubicBezTo>
                    <a:pt x="500" y="509"/>
                    <a:pt x="505" y="513"/>
                    <a:pt x="507" y="509"/>
                  </a:cubicBezTo>
                  <a:cubicBezTo>
                    <a:pt x="509" y="504"/>
                    <a:pt x="503" y="501"/>
                    <a:pt x="512" y="501"/>
                  </a:cubicBezTo>
                  <a:cubicBezTo>
                    <a:pt x="521" y="501"/>
                    <a:pt x="520" y="499"/>
                    <a:pt x="520" y="499"/>
                  </a:cubicBezTo>
                  <a:cubicBezTo>
                    <a:pt x="520" y="499"/>
                    <a:pt x="516" y="495"/>
                    <a:pt x="520" y="495"/>
                  </a:cubicBezTo>
                  <a:cubicBezTo>
                    <a:pt x="522" y="494"/>
                    <a:pt x="525" y="497"/>
                    <a:pt x="525" y="497"/>
                  </a:cubicBezTo>
                  <a:cubicBezTo>
                    <a:pt x="528" y="496"/>
                    <a:pt x="528" y="496"/>
                    <a:pt x="528" y="496"/>
                  </a:cubicBezTo>
                  <a:cubicBezTo>
                    <a:pt x="524" y="487"/>
                    <a:pt x="524" y="487"/>
                    <a:pt x="524" y="487"/>
                  </a:cubicBezTo>
                  <a:cubicBezTo>
                    <a:pt x="524" y="487"/>
                    <a:pt x="531" y="486"/>
                    <a:pt x="535" y="478"/>
                  </a:cubicBezTo>
                  <a:cubicBezTo>
                    <a:pt x="537" y="470"/>
                    <a:pt x="535" y="468"/>
                    <a:pt x="534" y="468"/>
                  </a:cubicBezTo>
                  <a:cubicBezTo>
                    <a:pt x="531" y="468"/>
                    <a:pt x="523" y="472"/>
                    <a:pt x="518" y="470"/>
                  </a:cubicBezTo>
                  <a:cubicBezTo>
                    <a:pt x="511" y="468"/>
                    <a:pt x="506" y="465"/>
                    <a:pt x="502" y="456"/>
                  </a:cubicBezTo>
                  <a:cubicBezTo>
                    <a:pt x="496" y="448"/>
                    <a:pt x="499" y="439"/>
                    <a:pt x="502" y="437"/>
                  </a:cubicBezTo>
                  <a:cubicBezTo>
                    <a:pt x="505" y="436"/>
                    <a:pt x="506" y="433"/>
                    <a:pt x="506" y="433"/>
                  </a:cubicBezTo>
                  <a:cubicBezTo>
                    <a:pt x="505" y="421"/>
                    <a:pt x="505" y="421"/>
                    <a:pt x="505" y="421"/>
                  </a:cubicBezTo>
                  <a:cubicBezTo>
                    <a:pt x="505" y="421"/>
                    <a:pt x="498" y="425"/>
                    <a:pt x="496" y="419"/>
                  </a:cubicBezTo>
                  <a:cubicBezTo>
                    <a:pt x="493" y="411"/>
                    <a:pt x="493" y="410"/>
                    <a:pt x="493" y="410"/>
                  </a:cubicBezTo>
                  <a:cubicBezTo>
                    <a:pt x="493" y="410"/>
                    <a:pt x="488" y="416"/>
                    <a:pt x="489" y="409"/>
                  </a:cubicBezTo>
                  <a:cubicBezTo>
                    <a:pt x="489" y="404"/>
                    <a:pt x="494" y="403"/>
                    <a:pt x="494" y="403"/>
                  </a:cubicBezTo>
                  <a:cubicBezTo>
                    <a:pt x="498" y="404"/>
                    <a:pt x="498" y="404"/>
                    <a:pt x="498" y="404"/>
                  </a:cubicBezTo>
                  <a:cubicBezTo>
                    <a:pt x="498" y="404"/>
                    <a:pt x="511" y="401"/>
                    <a:pt x="512" y="394"/>
                  </a:cubicBezTo>
                  <a:cubicBezTo>
                    <a:pt x="514" y="387"/>
                    <a:pt x="514" y="386"/>
                    <a:pt x="512" y="384"/>
                  </a:cubicBezTo>
                  <a:cubicBezTo>
                    <a:pt x="509" y="382"/>
                    <a:pt x="507" y="384"/>
                    <a:pt x="507" y="382"/>
                  </a:cubicBezTo>
                  <a:cubicBezTo>
                    <a:pt x="507" y="370"/>
                    <a:pt x="507" y="370"/>
                    <a:pt x="507" y="370"/>
                  </a:cubicBezTo>
                  <a:cubicBezTo>
                    <a:pt x="507" y="370"/>
                    <a:pt x="496" y="369"/>
                    <a:pt x="499" y="362"/>
                  </a:cubicBezTo>
                  <a:cubicBezTo>
                    <a:pt x="503" y="356"/>
                    <a:pt x="511" y="359"/>
                    <a:pt x="511" y="353"/>
                  </a:cubicBezTo>
                  <a:cubicBezTo>
                    <a:pt x="511" y="345"/>
                    <a:pt x="505" y="343"/>
                    <a:pt x="505" y="343"/>
                  </a:cubicBezTo>
                  <a:cubicBezTo>
                    <a:pt x="504" y="340"/>
                    <a:pt x="504" y="340"/>
                    <a:pt x="504" y="340"/>
                  </a:cubicBezTo>
                  <a:cubicBezTo>
                    <a:pt x="500" y="340"/>
                    <a:pt x="500" y="340"/>
                    <a:pt x="500" y="340"/>
                  </a:cubicBezTo>
                  <a:cubicBezTo>
                    <a:pt x="500" y="340"/>
                    <a:pt x="503" y="336"/>
                    <a:pt x="504" y="331"/>
                  </a:cubicBezTo>
                  <a:cubicBezTo>
                    <a:pt x="505" y="327"/>
                    <a:pt x="502" y="325"/>
                    <a:pt x="502" y="325"/>
                  </a:cubicBezTo>
                  <a:cubicBezTo>
                    <a:pt x="503" y="320"/>
                    <a:pt x="503" y="320"/>
                    <a:pt x="503" y="320"/>
                  </a:cubicBezTo>
                  <a:cubicBezTo>
                    <a:pt x="503" y="320"/>
                    <a:pt x="497" y="315"/>
                    <a:pt x="489" y="316"/>
                  </a:cubicBezTo>
                  <a:cubicBezTo>
                    <a:pt x="480" y="317"/>
                    <a:pt x="475" y="323"/>
                    <a:pt x="475" y="326"/>
                  </a:cubicBezTo>
                  <a:cubicBezTo>
                    <a:pt x="475" y="328"/>
                    <a:pt x="477" y="329"/>
                    <a:pt x="477" y="329"/>
                  </a:cubicBezTo>
                  <a:cubicBezTo>
                    <a:pt x="471" y="336"/>
                    <a:pt x="471" y="336"/>
                    <a:pt x="471" y="336"/>
                  </a:cubicBezTo>
                  <a:cubicBezTo>
                    <a:pt x="464" y="336"/>
                    <a:pt x="464" y="336"/>
                    <a:pt x="464" y="336"/>
                  </a:cubicBezTo>
                  <a:cubicBezTo>
                    <a:pt x="463" y="330"/>
                    <a:pt x="463" y="330"/>
                    <a:pt x="463" y="330"/>
                  </a:cubicBezTo>
                  <a:cubicBezTo>
                    <a:pt x="467" y="330"/>
                    <a:pt x="467" y="330"/>
                    <a:pt x="467" y="330"/>
                  </a:cubicBezTo>
                  <a:cubicBezTo>
                    <a:pt x="472" y="323"/>
                    <a:pt x="472" y="323"/>
                    <a:pt x="472" y="323"/>
                  </a:cubicBezTo>
                  <a:cubicBezTo>
                    <a:pt x="472" y="323"/>
                    <a:pt x="465" y="320"/>
                    <a:pt x="470" y="312"/>
                  </a:cubicBezTo>
                  <a:cubicBezTo>
                    <a:pt x="474" y="306"/>
                    <a:pt x="485" y="303"/>
                    <a:pt x="487" y="297"/>
                  </a:cubicBezTo>
                  <a:cubicBezTo>
                    <a:pt x="489" y="291"/>
                    <a:pt x="486" y="285"/>
                    <a:pt x="488" y="284"/>
                  </a:cubicBezTo>
                  <a:cubicBezTo>
                    <a:pt x="491" y="282"/>
                    <a:pt x="495" y="283"/>
                    <a:pt x="498" y="280"/>
                  </a:cubicBezTo>
                  <a:cubicBezTo>
                    <a:pt x="502" y="277"/>
                    <a:pt x="514" y="261"/>
                    <a:pt x="514" y="261"/>
                  </a:cubicBezTo>
                  <a:cubicBezTo>
                    <a:pt x="509" y="260"/>
                    <a:pt x="509" y="260"/>
                    <a:pt x="509" y="260"/>
                  </a:cubicBezTo>
                  <a:cubicBezTo>
                    <a:pt x="509" y="260"/>
                    <a:pt x="511" y="248"/>
                    <a:pt x="515" y="249"/>
                  </a:cubicBezTo>
                  <a:cubicBezTo>
                    <a:pt x="521" y="249"/>
                    <a:pt x="520" y="256"/>
                    <a:pt x="524" y="257"/>
                  </a:cubicBezTo>
                  <a:cubicBezTo>
                    <a:pt x="528" y="257"/>
                    <a:pt x="536" y="252"/>
                    <a:pt x="536" y="252"/>
                  </a:cubicBezTo>
                  <a:cubicBezTo>
                    <a:pt x="536" y="249"/>
                    <a:pt x="536" y="249"/>
                    <a:pt x="536" y="249"/>
                  </a:cubicBezTo>
                  <a:cubicBezTo>
                    <a:pt x="543" y="244"/>
                    <a:pt x="543" y="244"/>
                    <a:pt x="543" y="244"/>
                  </a:cubicBezTo>
                  <a:cubicBezTo>
                    <a:pt x="540" y="237"/>
                    <a:pt x="542" y="228"/>
                    <a:pt x="545" y="221"/>
                  </a:cubicBezTo>
                  <a:cubicBezTo>
                    <a:pt x="546" y="219"/>
                    <a:pt x="546" y="207"/>
                    <a:pt x="548" y="204"/>
                  </a:cubicBezTo>
                  <a:cubicBezTo>
                    <a:pt x="551" y="201"/>
                    <a:pt x="553" y="197"/>
                    <a:pt x="552" y="194"/>
                  </a:cubicBezTo>
                  <a:cubicBezTo>
                    <a:pt x="557" y="179"/>
                    <a:pt x="557" y="179"/>
                    <a:pt x="557" y="179"/>
                  </a:cubicBezTo>
                  <a:cubicBezTo>
                    <a:pt x="562" y="172"/>
                    <a:pt x="562" y="172"/>
                    <a:pt x="562" y="172"/>
                  </a:cubicBezTo>
                  <a:cubicBezTo>
                    <a:pt x="563" y="168"/>
                    <a:pt x="568" y="169"/>
                    <a:pt x="570" y="167"/>
                  </a:cubicBezTo>
                  <a:cubicBezTo>
                    <a:pt x="572" y="164"/>
                    <a:pt x="571" y="158"/>
                    <a:pt x="575" y="156"/>
                  </a:cubicBezTo>
                  <a:close/>
                  <a:moveTo>
                    <a:pt x="621" y="571"/>
                  </a:moveTo>
                  <a:cubicBezTo>
                    <a:pt x="617" y="569"/>
                    <a:pt x="617" y="569"/>
                    <a:pt x="617" y="569"/>
                  </a:cubicBezTo>
                  <a:cubicBezTo>
                    <a:pt x="617" y="569"/>
                    <a:pt x="618" y="561"/>
                    <a:pt x="619" y="558"/>
                  </a:cubicBezTo>
                  <a:cubicBezTo>
                    <a:pt x="620" y="553"/>
                    <a:pt x="618" y="545"/>
                    <a:pt x="618" y="545"/>
                  </a:cubicBezTo>
                  <a:cubicBezTo>
                    <a:pt x="612" y="544"/>
                    <a:pt x="612" y="544"/>
                    <a:pt x="612" y="544"/>
                  </a:cubicBezTo>
                  <a:cubicBezTo>
                    <a:pt x="612" y="544"/>
                    <a:pt x="614" y="565"/>
                    <a:pt x="610" y="565"/>
                  </a:cubicBezTo>
                  <a:cubicBezTo>
                    <a:pt x="606" y="566"/>
                    <a:pt x="606" y="563"/>
                    <a:pt x="601" y="563"/>
                  </a:cubicBezTo>
                  <a:cubicBezTo>
                    <a:pt x="595" y="563"/>
                    <a:pt x="596" y="568"/>
                    <a:pt x="596" y="568"/>
                  </a:cubicBezTo>
                  <a:cubicBezTo>
                    <a:pt x="596" y="568"/>
                    <a:pt x="588" y="569"/>
                    <a:pt x="583" y="572"/>
                  </a:cubicBezTo>
                  <a:cubicBezTo>
                    <a:pt x="577" y="575"/>
                    <a:pt x="578" y="579"/>
                    <a:pt x="578" y="579"/>
                  </a:cubicBezTo>
                  <a:cubicBezTo>
                    <a:pt x="577" y="583"/>
                    <a:pt x="577" y="583"/>
                    <a:pt x="577" y="583"/>
                  </a:cubicBezTo>
                  <a:cubicBezTo>
                    <a:pt x="573" y="585"/>
                    <a:pt x="573" y="585"/>
                    <a:pt x="573" y="585"/>
                  </a:cubicBezTo>
                  <a:cubicBezTo>
                    <a:pt x="573" y="590"/>
                    <a:pt x="573" y="590"/>
                    <a:pt x="573" y="590"/>
                  </a:cubicBezTo>
                  <a:cubicBezTo>
                    <a:pt x="577" y="592"/>
                    <a:pt x="577" y="592"/>
                    <a:pt x="577" y="592"/>
                  </a:cubicBezTo>
                  <a:cubicBezTo>
                    <a:pt x="573" y="596"/>
                    <a:pt x="573" y="596"/>
                    <a:pt x="573" y="596"/>
                  </a:cubicBezTo>
                  <a:cubicBezTo>
                    <a:pt x="574" y="601"/>
                    <a:pt x="574" y="601"/>
                    <a:pt x="574" y="601"/>
                  </a:cubicBezTo>
                  <a:cubicBezTo>
                    <a:pt x="574" y="601"/>
                    <a:pt x="576" y="604"/>
                    <a:pt x="578" y="604"/>
                  </a:cubicBezTo>
                  <a:cubicBezTo>
                    <a:pt x="581" y="605"/>
                    <a:pt x="578" y="609"/>
                    <a:pt x="578" y="609"/>
                  </a:cubicBezTo>
                  <a:cubicBezTo>
                    <a:pt x="574" y="616"/>
                    <a:pt x="574" y="616"/>
                    <a:pt x="574" y="616"/>
                  </a:cubicBezTo>
                  <a:cubicBezTo>
                    <a:pt x="574" y="616"/>
                    <a:pt x="584" y="615"/>
                    <a:pt x="584" y="619"/>
                  </a:cubicBezTo>
                  <a:cubicBezTo>
                    <a:pt x="585" y="622"/>
                    <a:pt x="577" y="627"/>
                    <a:pt x="577" y="627"/>
                  </a:cubicBezTo>
                  <a:cubicBezTo>
                    <a:pt x="577" y="629"/>
                    <a:pt x="577" y="629"/>
                    <a:pt x="577" y="629"/>
                  </a:cubicBezTo>
                  <a:cubicBezTo>
                    <a:pt x="577" y="629"/>
                    <a:pt x="584" y="627"/>
                    <a:pt x="586" y="628"/>
                  </a:cubicBezTo>
                  <a:cubicBezTo>
                    <a:pt x="588" y="630"/>
                    <a:pt x="590" y="632"/>
                    <a:pt x="590" y="632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5" y="643"/>
                    <a:pt x="585" y="643"/>
                    <a:pt x="585" y="643"/>
                  </a:cubicBezTo>
                  <a:cubicBezTo>
                    <a:pt x="585" y="643"/>
                    <a:pt x="594" y="646"/>
                    <a:pt x="597" y="646"/>
                  </a:cubicBezTo>
                  <a:cubicBezTo>
                    <a:pt x="601" y="647"/>
                    <a:pt x="598" y="652"/>
                    <a:pt x="598" y="652"/>
                  </a:cubicBezTo>
                  <a:cubicBezTo>
                    <a:pt x="603" y="651"/>
                    <a:pt x="603" y="651"/>
                    <a:pt x="603" y="651"/>
                  </a:cubicBezTo>
                  <a:cubicBezTo>
                    <a:pt x="603" y="651"/>
                    <a:pt x="609" y="636"/>
                    <a:pt x="611" y="631"/>
                  </a:cubicBezTo>
                  <a:cubicBezTo>
                    <a:pt x="612" y="626"/>
                    <a:pt x="614" y="615"/>
                    <a:pt x="614" y="614"/>
                  </a:cubicBezTo>
                  <a:cubicBezTo>
                    <a:pt x="614" y="612"/>
                    <a:pt x="622" y="607"/>
                    <a:pt x="624" y="600"/>
                  </a:cubicBezTo>
                  <a:cubicBezTo>
                    <a:pt x="626" y="595"/>
                    <a:pt x="621" y="571"/>
                    <a:pt x="621" y="571"/>
                  </a:cubicBezTo>
                  <a:close/>
                  <a:moveTo>
                    <a:pt x="56" y="207"/>
                  </a:moveTo>
                  <a:cubicBezTo>
                    <a:pt x="56" y="212"/>
                    <a:pt x="56" y="212"/>
                    <a:pt x="56" y="212"/>
                  </a:cubicBezTo>
                  <a:cubicBezTo>
                    <a:pt x="61" y="215"/>
                    <a:pt x="64" y="213"/>
                    <a:pt x="64" y="213"/>
                  </a:cubicBezTo>
                  <a:cubicBezTo>
                    <a:pt x="57" y="204"/>
                    <a:pt x="57" y="204"/>
                    <a:pt x="57" y="204"/>
                  </a:cubicBezTo>
                  <a:lnTo>
                    <a:pt x="56" y="207"/>
                  </a:lnTo>
                  <a:close/>
                  <a:moveTo>
                    <a:pt x="126" y="100"/>
                  </a:moveTo>
                  <a:cubicBezTo>
                    <a:pt x="130" y="103"/>
                    <a:pt x="135" y="100"/>
                    <a:pt x="129" y="94"/>
                  </a:cubicBezTo>
                  <a:cubicBezTo>
                    <a:pt x="122" y="90"/>
                    <a:pt x="120" y="93"/>
                    <a:pt x="120" y="93"/>
                  </a:cubicBezTo>
                  <a:cubicBezTo>
                    <a:pt x="121" y="99"/>
                    <a:pt x="121" y="99"/>
                    <a:pt x="121" y="99"/>
                  </a:cubicBezTo>
                  <a:lnTo>
                    <a:pt x="126" y="100"/>
                  </a:lnTo>
                  <a:close/>
                  <a:moveTo>
                    <a:pt x="112" y="79"/>
                  </a:moveTo>
                  <a:cubicBezTo>
                    <a:pt x="116" y="79"/>
                    <a:pt x="121" y="74"/>
                    <a:pt x="113" y="75"/>
                  </a:cubicBezTo>
                  <a:cubicBezTo>
                    <a:pt x="104" y="76"/>
                    <a:pt x="112" y="79"/>
                    <a:pt x="112" y="79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17" descr="© INSCALE GmbH, 18.06.2010"/>
            <p:cNvSpPr>
              <a:spLocks/>
            </p:cNvSpPr>
            <p:nvPr/>
          </p:nvSpPr>
          <p:spPr bwMode="auto">
            <a:xfrm>
              <a:off x="1516" y="2833"/>
              <a:ext cx="293" cy="486"/>
            </a:xfrm>
            <a:custGeom>
              <a:avLst/>
              <a:gdLst>
                <a:gd name="T0" fmla="*/ 128 w 203"/>
                <a:gd name="T1" fmla="*/ 427 h 336"/>
                <a:gd name="T2" fmla="*/ 147 w 203"/>
                <a:gd name="T3" fmla="*/ 404 h 336"/>
                <a:gd name="T4" fmla="*/ 173 w 203"/>
                <a:gd name="T5" fmla="*/ 392 h 336"/>
                <a:gd name="T6" fmla="*/ 163 w 203"/>
                <a:gd name="T7" fmla="*/ 386 h 336"/>
                <a:gd name="T8" fmla="*/ 163 w 203"/>
                <a:gd name="T9" fmla="*/ 334 h 336"/>
                <a:gd name="T10" fmla="*/ 192 w 203"/>
                <a:gd name="T11" fmla="*/ 308 h 336"/>
                <a:gd name="T12" fmla="*/ 170 w 203"/>
                <a:gd name="T13" fmla="*/ 275 h 336"/>
                <a:gd name="T14" fmla="*/ 169 w 203"/>
                <a:gd name="T15" fmla="*/ 265 h 336"/>
                <a:gd name="T16" fmla="*/ 199 w 203"/>
                <a:gd name="T17" fmla="*/ 250 h 336"/>
                <a:gd name="T18" fmla="*/ 209 w 203"/>
                <a:gd name="T19" fmla="*/ 239 h 336"/>
                <a:gd name="T20" fmla="*/ 211 w 203"/>
                <a:gd name="T21" fmla="*/ 205 h 336"/>
                <a:gd name="T22" fmla="*/ 229 w 203"/>
                <a:gd name="T23" fmla="*/ 192 h 336"/>
                <a:gd name="T24" fmla="*/ 238 w 203"/>
                <a:gd name="T25" fmla="*/ 145 h 336"/>
                <a:gd name="T26" fmla="*/ 244 w 203"/>
                <a:gd name="T27" fmla="*/ 127 h 336"/>
                <a:gd name="T28" fmla="*/ 264 w 203"/>
                <a:gd name="T29" fmla="*/ 113 h 336"/>
                <a:gd name="T30" fmla="*/ 293 w 203"/>
                <a:gd name="T31" fmla="*/ 82 h 336"/>
                <a:gd name="T32" fmla="*/ 274 w 203"/>
                <a:gd name="T33" fmla="*/ 64 h 336"/>
                <a:gd name="T34" fmla="*/ 264 w 203"/>
                <a:gd name="T35" fmla="*/ 43 h 336"/>
                <a:gd name="T36" fmla="*/ 258 w 203"/>
                <a:gd name="T37" fmla="*/ 45 h 336"/>
                <a:gd name="T38" fmla="*/ 237 w 203"/>
                <a:gd name="T39" fmla="*/ 35 h 336"/>
                <a:gd name="T40" fmla="*/ 212 w 203"/>
                <a:gd name="T41" fmla="*/ 39 h 336"/>
                <a:gd name="T42" fmla="*/ 195 w 203"/>
                <a:gd name="T43" fmla="*/ 33 h 336"/>
                <a:gd name="T44" fmla="*/ 180 w 203"/>
                <a:gd name="T45" fmla="*/ 30 h 336"/>
                <a:gd name="T46" fmla="*/ 173 w 203"/>
                <a:gd name="T47" fmla="*/ 14 h 336"/>
                <a:gd name="T48" fmla="*/ 167 w 203"/>
                <a:gd name="T49" fmla="*/ 9 h 336"/>
                <a:gd name="T50" fmla="*/ 157 w 203"/>
                <a:gd name="T51" fmla="*/ 6 h 336"/>
                <a:gd name="T52" fmla="*/ 130 w 203"/>
                <a:gd name="T53" fmla="*/ 9 h 336"/>
                <a:gd name="T54" fmla="*/ 113 w 203"/>
                <a:gd name="T55" fmla="*/ 20 h 336"/>
                <a:gd name="T56" fmla="*/ 118 w 203"/>
                <a:gd name="T57" fmla="*/ 30 h 336"/>
                <a:gd name="T58" fmla="*/ 114 w 203"/>
                <a:gd name="T59" fmla="*/ 43 h 336"/>
                <a:gd name="T60" fmla="*/ 114 w 203"/>
                <a:gd name="T61" fmla="*/ 97 h 336"/>
                <a:gd name="T62" fmla="*/ 101 w 203"/>
                <a:gd name="T63" fmla="*/ 129 h 336"/>
                <a:gd name="T64" fmla="*/ 111 w 203"/>
                <a:gd name="T65" fmla="*/ 117 h 336"/>
                <a:gd name="T66" fmla="*/ 111 w 203"/>
                <a:gd name="T67" fmla="*/ 130 h 336"/>
                <a:gd name="T68" fmla="*/ 76 w 203"/>
                <a:gd name="T69" fmla="*/ 166 h 336"/>
                <a:gd name="T70" fmla="*/ 56 w 203"/>
                <a:gd name="T71" fmla="*/ 213 h 336"/>
                <a:gd name="T72" fmla="*/ 51 w 203"/>
                <a:gd name="T73" fmla="*/ 224 h 336"/>
                <a:gd name="T74" fmla="*/ 40 w 203"/>
                <a:gd name="T75" fmla="*/ 237 h 336"/>
                <a:gd name="T76" fmla="*/ 25 w 203"/>
                <a:gd name="T77" fmla="*/ 239 h 336"/>
                <a:gd name="T78" fmla="*/ 14 w 203"/>
                <a:gd name="T79" fmla="*/ 262 h 336"/>
                <a:gd name="T80" fmla="*/ 3 w 203"/>
                <a:gd name="T81" fmla="*/ 285 h 336"/>
                <a:gd name="T82" fmla="*/ 25 w 203"/>
                <a:gd name="T83" fmla="*/ 302 h 336"/>
                <a:gd name="T84" fmla="*/ 43 w 203"/>
                <a:gd name="T85" fmla="*/ 299 h 336"/>
                <a:gd name="T86" fmla="*/ 29 w 203"/>
                <a:gd name="T87" fmla="*/ 312 h 336"/>
                <a:gd name="T88" fmla="*/ 17 w 203"/>
                <a:gd name="T89" fmla="*/ 308 h 336"/>
                <a:gd name="T90" fmla="*/ 16 w 203"/>
                <a:gd name="T91" fmla="*/ 327 h 336"/>
                <a:gd name="T92" fmla="*/ 42 w 203"/>
                <a:gd name="T93" fmla="*/ 325 h 336"/>
                <a:gd name="T94" fmla="*/ 52 w 203"/>
                <a:gd name="T95" fmla="*/ 324 h 336"/>
                <a:gd name="T96" fmla="*/ 58 w 203"/>
                <a:gd name="T97" fmla="*/ 337 h 336"/>
                <a:gd name="T98" fmla="*/ 43 w 203"/>
                <a:gd name="T99" fmla="*/ 330 h 336"/>
                <a:gd name="T100" fmla="*/ 27 w 203"/>
                <a:gd name="T101" fmla="*/ 376 h 336"/>
                <a:gd name="T102" fmla="*/ 30 w 203"/>
                <a:gd name="T103" fmla="*/ 398 h 336"/>
                <a:gd name="T104" fmla="*/ 23 w 203"/>
                <a:gd name="T105" fmla="*/ 430 h 336"/>
                <a:gd name="T106" fmla="*/ 14 w 203"/>
                <a:gd name="T107" fmla="*/ 446 h 336"/>
                <a:gd name="T108" fmla="*/ 0 w 203"/>
                <a:gd name="T109" fmla="*/ 466 h 336"/>
                <a:gd name="T110" fmla="*/ 74 w 203"/>
                <a:gd name="T111" fmla="*/ 483 h 336"/>
                <a:gd name="T112" fmla="*/ 105 w 203"/>
                <a:gd name="T113" fmla="*/ 474 h 336"/>
                <a:gd name="T114" fmla="*/ 123 w 203"/>
                <a:gd name="T115" fmla="*/ 450 h 3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3" h="336">
                  <a:moveTo>
                    <a:pt x="83" y="304"/>
                  </a:moveTo>
                  <a:cubicBezTo>
                    <a:pt x="83" y="304"/>
                    <a:pt x="85" y="300"/>
                    <a:pt x="89" y="295"/>
                  </a:cubicBezTo>
                  <a:cubicBezTo>
                    <a:pt x="93" y="289"/>
                    <a:pt x="100" y="287"/>
                    <a:pt x="100" y="287"/>
                  </a:cubicBezTo>
                  <a:cubicBezTo>
                    <a:pt x="102" y="279"/>
                    <a:pt x="102" y="279"/>
                    <a:pt x="102" y="279"/>
                  </a:cubicBezTo>
                  <a:cubicBezTo>
                    <a:pt x="117" y="278"/>
                    <a:pt x="117" y="278"/>
                    <a:pt x="117" y="278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13" y="267"/>
                    <a:pt x="113" y="267"/>
                    <a:pt x="113" y="267"/>
                  </a:cubicBezTo>
                  <a:cubicBezTo>
                    <a:pt x="104" y="248"/>
                    <a:pt x="104" y="248"/>
                    <a:pt x="104" y="248"/>
                  </a:cubicBezTo>
                  <a:cubicBezTo>
                    <a:pt x="113" y="231"/>
                    <a:pt x="113" y="231"/>
                    <a:pt x="113" y="231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31" y="219"/>
                    <a:pt x="133" y="213"/>
                  </a:cubicBezTo>
                  <a:cubicBezTo>
                    <a:pt x="135" y="207"/>
                    <a:pt x="125" y="209"/>
                    <a:pt x="125" y="209"/>
                  </a:cubicBezTo>
                  <a:cubicBezTo>
                    <a:pt x="118" y="190"/>
                    <a:pt x="118" y="190"/>
                    <a:pt x="118" y="190"/>
                  </a:cubicBezTo>
                  <a:cubicBezTo>
                    <a:pt x="118" y="190"/>
                    <a:pt x="121" y="186"/>
                    <a:pt x="121" y="183"/>
                  </a:cubicBezTo>
                  <a:cubicBezTo>
                    <a:pt x="121" y="181"/>
                    <a:pt x="117" y="183"/>
                    <a:pt x="117" y="183"/>
                  </a:cubicBezTo>
                  <a:cubicBezTo>
                    <a:pt x="111" y="168"/>
                    <a:pt x="111" y="168"/>
                    <a:pt x="111" y="168"/>
                  </a:cubicBezTo>
                  <a:cubicBezTo>
                    <a:pt x="138" y="173"/>
                    <a:pt x="138" y="173"/>
                    <a:pt x="138" y="173"/>
                  </a:cubicBezTo>
                  <a:cubicBezTo>
                    <a:pt x="142" y="165"/>
                    <a:pt x="142" y="165"/>
                    <a:pt x="142" y="165"/>
                  </a:cubicBezTo>
                  <a:cubicBezTo>
                    <a:pt x="145" y="165"/>
                    <a:pt x="145" y="165"/>
                    <a:pt x="145" y="165"/>
                  </a:cubicBezTo>
                  <a:cubicBezTo>
                    <a:pt x="150" y="154"/>
                    <a:pt x="150" y="154"/>
                    <a:pt x="150" y="154"/>
                  </a:cubicBezTo>
                  <a:cubicBezTo>
                    <a:pt x="150" y="154"/>
                    <a:pt x="146" y="147"/>
                    <a:pt x="146" y="142"/>
                  </a:cubicBezTo>
                  <a:cubicBezTo>
                    <a:pt x="146" y="137"/>
                    <a:pt x="153" y="138"/>
                    <a:pt x="153" y="138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7" y="125"/>
                    <a:pt x="157" y="125"/>
                    <a:pt x="157" y="125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83" y="78"/>
                    <a:pt x="183" y="78"/>
                    <a:pt x="183" y="78"/>
                  </a:cubicBezTo>
                  <a:cubicBezTo>
                    <a:pt x="185" y="78"/>
                    <a:pt x="195" y="71"/>
                    <a:pt x="195" y="71"/>
                  </a:cubicBezTo>
                  <a:cubicBezTo>
                    <a:pt x="195" y="71"/>
                    <a:pt x="202" y="62"/>
                    <a:pt x="203" y="57"/>
                  </a:cubicBezTo>
                  <a:cubicBezTo>
                    <a:pt x="203" y="53"/>
                    <a:pt x="195" y="53"/>
                    <a:pt x="191" y="53"/>
                  </a:cubicBezTo>
                  <a:cubicBezTo>
                    <a:pt x="187" y="53"/>
                    <a:pt x="190" y="44"/>
                    <a:pt x="190" y="44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79" y="31"/>
                    <a:pt x="179" y="31"/>
                    <a:pt x="179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69" y="28"/>
                    <a:pt x="168" y="24"/>
                    <a:pt x="164" y="24"/>
                  </a:cubicBezTo>
                  <a:cubicBezTo>
                    <a:pt x="161" y="24"/>
                    <a:pt x="163" y="30"/>
                    <a:pt x="157" y="31"/>
                  </a:cubicBezTo>
                  <a:cubicBezTo>
                    <a:pt x="151" y="34"/>
                    <a:pt x="147" y="27"/>
                    <a:pt x="147" y="27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1"/>
                    <a:pt x="121" y="30"/>
                    <a:pt x="113" y="23"/>
                  </a:cubicBezTo>
                  <a:cubicBezTo>
                    <a:pt x="105" y="16"/>
                    <a:pt x="120" y="10"/>
                    <a:pt x="120" y="10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2" y="197"/>
                    <a:pt x="2" y="197"/>
                    <a:pt x="2" y="197"/>
                  </a:cubicBezTo>
                  <a:cubicBezTo>
                    <a:pt x="2" y="204"/>
                    <a:pt x="2" y="204"/>
                    <a:pt x="2" y="204"/>
                  </a:cubicBezTo>
                  <a:cubicBezTo>
                    <a:pt x="17" y="209"/>
                    <a:pt x="17" y="209"/>
                    <a:pt x="17" y="209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1" y="220"/>
                    <a:pt x="11" y="226"/>
                    <a:pt x="11" y="226"/>
                  </a:cubicBezTo>
                  <a:cubicBezTo>
                    <a:pt x="11" y="226"/>
                    <a:pt x="18" y="229"/>
                    <a:pt x="20" y="228"/>
                  </a:cubicBezTo>
                  <a:cubicBezTo>
                    <a:pt x="22" y="227"/>
                    <a:pt x="29" y="225"/>
                    <a:pt x="29" y="225"/>
                  </a:cubicBezTo>
                  <a:cubicBezTo>
                    <a:pt x="33" y="227"/>
                    <a:pt x="33" y="227"/>
                    <a:pt x="33" y="227"/>
                  </a:cubicBezTo>
                  <a:cubicBezTo>
                    <a:pt x="36" y="224"/>
                    <a:pt x="36" y="224"/>
                    <a:pt x="36" y="224"/>
                  </a:cubicBezTo>
                  <a:cubicBezTo>
                    <a:pt x="35" y="229"/>
                    <a:pt x="35" y="229"/>
                    <a:pt x="35" y="229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0" y="228"/>
                    <a:pt x="30" y="228"/>
                    <a:pt x="30" y="228"/>
                  </a:cubicBezTo>
                  <a:cubicBezTo>
                    <a:pt x="30" y="228"/>
                    <a:pt x="32" y="239"/>
                    <a:pt x="30" y="244"/>
                  </a:cubicBezTo>
                  <a:cubicBezTo>
                    <a:pt x="27" y="250"/>
                    <a:pt x="19" y="260"/>
                    <a:pt x="19" y="260"/>
                  </a:cubicBezTo>
                  <a:cubicBezTo>
                    <a:pt x="23" y="264"/>
                    <a:pt x="23" y="264"/>
                    <a:pt x="23" y="264"/>
                  </a:cubicBezTo>
                  <a:cubicBezTo>
                    <a:pt x="21" y="275"/>
                    <a:pt x="21" y="275"/>
                    <a:pt x="21" y="275"/>
                  </a:cubicBezTo>
                  <a:cubicBezTo>
                    <a:pt x="21" y="275"/>
                    <a:pt x="17" y="282"/>
                    <a:pt x="17" y="286"/>
                  </a:cubicBezTo>
                  <a:cubicBezTo>
                    <a:pt x="17" y="289"/>
                    <a:pt x="18" y="295"/>
                    <a:pt x="16" y="297"/>
                  </a:cubicBezTo>
                  <a:cubicBezTo>
                    <a:pt x="13" y="300"/>
                    <a:pt x="10" y="304"/>
                    <a:pt x="10" y="304"/>
                  </a:cubicBezTo>
                  <a:cubicBezTo>
                    <a:pt x="10" y="308"/>
                    <a:pt x="10" y="308"/>
                    <a:pt x="10" y="308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22"/>
                    <a:pt x="12" y="319"/>
                    <a:pt x="19" y="318"/>
                  </a:cubicBezTo>
                  <a:cubicBezTo>
                    <a:pt x="27" y="318"/>
                    <a:pt x="51" y="334"/>
                    <a:pt x="51" y="334"/>
                  </a:cubicBezTo>
                  <a:cubicBezTo>
                    <a:pt x="51" y="334"/>
                    <a:pt x="57" y="336"/>
                    <a:pt x="63" y="334"/>
                  </a:cubicBezTo>
                  <a:cubicBezTo>
                    <a:pt x="68" y="332"/>
                    <a:pt x="73" y="328"/>
                    <a:pt x="73" y="328"/>
                  </a:cubicBezTo>
                  <a:cubicBezTo>
                    <a:pt x="85" y="328"/>
                    <a:pt x="85" y="328"/>
                    <a:pt x="85" y="328"/>
                  </a:cubicBezTo>
                  <a:cubicBezTo>
                    <a:pt x="85" y="311"/>
                    <a:pt x="85" y="311"/>
                    <a:pt x="85" y="311"/>
                  </a:cubicBezTo>
                  <a:lnTo>
                    <a:pt x="83" y="30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19" descr="© INSCALE GmbH, 18.06.2010"/>
            <p:cNvSpPr>
              <a:spLocks/>
            </p:cNvSpPr>
            <p:nvPr/>
          </p:nvSpPr>
          <p:spPr bwMode="auto">
            <a:xfrm>
              <a:off x="3355" y="2687"/>
              <a:ext cx="287" cy="246"/>
            </a:xfrm>
            <a:custGeom>
              <a:avLst/>
              <a:gdLst>
                <a:gd name="T0" fmla="*/ 283 w 198"/>
                <a:gd name="T1" fmla="*/ 96 h 170"/>
                <a:gd name="T2" fmla="*/ 261 w 198"/>
                <a:gd name="T3" fmla="*/ 78 h 170"/>
                <a:gd name="T4" fmla="*/ 244 w 198"/>
                <a:gd name="T5" fmla="*/ 77 h 170"/>
                <a:gd name="T6" fmla="*/ 245 w 198"/>
                <a:gd name="T7" fmla="*/ 65 h 170"/>
                <a:gd name="T8" fmla="*/ 244 w 198"/>
                <a:gd name="T9" fmla="*/ 59 h 170"/>
                <a:gd name="T10" fmla="*/ 252 w 198"/>
                <a:gd name="T11" fmla="*/ 45 h 170"/>
                <a:gd name="T12" fmla="*/ 257 w 198"/>
                <a:gd name="T13" fmla="*/ 26 h 170"/>
                <a:gd name="T14" fmla="*/ 261 w 198"/>
                <a:gd name="T15" fmla="*/ 22 h 170"/>
                <a:gd name="T16" fmla="*/ 239 w 198"/>
                <a:gd name="T17" fmla="*/ 19 h 170"/>
                <a:gd name="T18" fmla="*/ 223 w 198"/>
                <a:gd name="T19" fmla="*/ 26 h 170"/>
                <a:gd name="T20" fmla="*/ 210 w 198"/>
                <a:gd name="T21" fmla="*/ 9 h 170"/>
                <a:gd name="T22" fmla="*/ 199 w 198"/>
                <a:gd name="T23" fmla="*/ 13 h 170"/>
                <a:gd name="T24" fmla="*/ 190 w 198"/>
                <a:gd name="T25" fmla="*/ 6 h 170"/>
                <a:gd name="T26" fmla="*/ 178 w 198"/>
                <a:gd name="T27" fmla="*/ 4 h 170"/>
                <a:gd name="T28" fmla="*/ 174 w 198"/>
                <a:gd name="T29" fmla="*/ 13 h 170"/>
                <a:gd name="T30" fmla="*/ 162 w 198"/>
                <a:gd name="T31" fmla="*/ 4 h 170"/>
                <a:gd name="T32" fmla="*/ 151 w 198"/>
                <a:gd name="T33" fmla="*/ 16 h 170"/>
                <a:gd name="T34" fmla="*/ 139 w 198"/>
                <a:gd name="T35" fmla="*/ 10 h 170"/>
                <a:gd name="T36" fmla="*/ 107 w 198"/>
                <a:gd name="T37" fmla="*/ 10 h 170"/>
                <a:gd name="T38" fmla="*/ 90 w 198"/>
                <a:gd name="T39" fmla="*/ 0 h 170"/>
                <a:gd name="T40" fmla="*/ 83 w 198"/>
                <a:gd name="T41" fmla="*/ 9 h 170"/>
                <a:gd name="T42" fmla="*/ 61 w 198"/>
                <a:gd name="T43" fmla="*/ 6 h 170"/>
                <a:gd name="T44" fmla="*/ 49 w 198"/>
                <a:gd name="T45" fmla="*/ 27 h 170"/>
                <a:gd name="T46" fmla="*/ 30 w 198"/>
                <a:gd name="T47" fmla="*/ 17 h 170"/>
                <a:gd name="T48" fmla="*/ 10 w 198"/>
                <a:gd name="T49" fmla="*/ 13 h 170"/>
                <a:gd name="T50" fmla="*/ 12 w 198"/>
                <a:gd name="T51" fmla="*/ 52 h 170"/>
                <a:gd name="T52" fmla="*/ 26 w 198"/>
                <a:gd name="T53" fmla="*/ 54 h 170"/>
                <a:gd name="T54" fmla="*/ 33 w 198"/>
                <a:gd name="T55" fmla="*/ 64 h 170"/>
                <a:gd name="T56" fmla="*/ 30 w 198"/>
                <a:gd name="T57" fmla="*/ 69 h 170"/>
                <a:gd name="T58" fmla="*/ 42 w 198"/>
                <a:gd name="T59" fmla="*/ 84 h 170"/>
                <a:gd name="T60" fmla="*/ 55 w 198"/>
                <a:gd name="T61" fmla="*/ 110 h 170"/>
                <a:gd name="T62" fmla="*/ 83 w 198"/>
                <a:gd name="T63" fmla="*/ 133 h 170"/>
                <a:gd name="T64" fmla="*/ 86 w 198"/>
                <a:gd name="T65" fmla="*/ 137 h 170"/>
                <a:gd name="T66" fmla="*/ 110 w 198"/>
                <a:gd name="T67" fmla="*/ 159 h 170"/>
                <a:gd name="T68" fmla="*/ 128 w 198"/>
                <a:gd name="T69" fmla="*/ 168 h 170"/>
                <a:gd name="T70" fmla="*/ 128 w 198"/>
                <a:gd name="T71" fmla="*/ 181 h 170"/>
                <a:gd name="T72" fmla="*/ 157 w 198"/>
                <a:gd name="T73" fmla="*/ 203 h 170"/>
                <a:gd name="T74" fmla="*/ 159 w 198"/>
                <a:gd name="T75" fmla="*/ 219 h 170"/>
                <a:gd name="T76" fmla="*/ 171 w 198"/>
                <a:gd name="T77" fmla="*/ 216 h 170"/>
                <a:gd name="T78" fmla="*/ 203 w 198"/>
                <a:gd name="T79" fmla="*/ 243 h 170"/>
                <a:gd name="T80" fmla="*/ 212 w 198"/>
                <a:gd name="T81" fmla="*/ 242 h 170"/>
                <a:gd name="T82" fmla="*/ 216 w 198"/>
                <a:gd name="T83" fmla="*/ 246 h 170"/>
                <a:gd name="T84" fmla="*/ 223 w 198"/>
                <a:gd name="T85" fmla="*/ 242 h 170"/>
                <a:gd name="T86" fmla="*/ 223 w 198"/>
                <a:gd name="T87" fmla="*/ 227 h 170"/>
                <a:gd name="T88" fmla="*/ 219 w 198"/>
                <a:gd name="T89" fmla="*/ 227 h 170"/>
                <a:gd name="T90" fmla="*/ 217 w 198"/>
                <a:gd name="T91" fmla="*/ 204 h 170"/>
                <a:gd name="T92" fmla="*/ 228 w 198"/>
                <a:gd name="T93" fmla="*/ 198 h 170"/>
                <a:gd name="T94" fmla="*/ 226 w 198"/>
                <a:gd name="T95" fmla="*/ 178 h 170"/>
                <a:gd name="T96" fmla="*/ 239 w 198"/>
                <a:gd name="T97" fmla="*/ 169 h 170"/>
                <a:gd name="T98" fmla="*/ 254 w 198"/>
                <a:gd name="T99" fmla="*/ 172 h 170"/>
                <a:gd name="T100" fmla="*/ 241 w 198"/>
                <a:gd name="T101" fmla="*/ 155 h 170"/>
                <a:gd name="T102" fmla="*/ 242 w 198"/>
                <a:gd name="T103" fmla="*/ 146 h 170"/>
                <a:gd name="T104" fmla="*/ 249 w 198"/>
                <a:gd name="T105" fmla="*/ 152 h 170"/>
                <a:gd name="T106" fmla="*/ 261 w 198"/>
                <a:gd name="T107" fmla="*/ 152 h 170"/>
                <a:gd name="T108" fmla="*/ 262 w 198"/>
                <a:gd name="T109" fmla="*/ 143 h 170"/>
                <a:gd name="T110" fmla="*/ 277 w 198"/>
                <a:gd name="T111" fmla="*/ 143 h 170"/>
                <a:gd name="T112" fmla="*/ 268 w 198"/>
                <a:gd name="T113" fmla="*/ 122 h 170"/>
                <a:gd name="T114" fmla="*/ 257 w 198"/>
                <a:gd name="T115" fmla="*/ 106 h 170"/>
                <a:gd name="T116" fmla="*/ 275 w 198"/>
                <a:gd name="T117" fmla="*/ 107 h 170"/>
                <a:gd name="T118" fmla="*/ 283 w 198"/>
                <a:gd name="T119" fmla="*/ 96 h 17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98" h="170">
                  <a:moveTo>
                    <a:pt x="195" y="66"/>
                  </a:moveTo>
                  <a:cubicBezTo>
                    <a:pt x="180" y="54"/>
                    <a:pt x="180" y="54"/>
                    <a:pt x="180" y="54"/>
                  </a:cubicBezTo>
                  <a:cubicBezTo>
                    <a:pt x="180" y="54"/>
                    <a:pt x="172" y="54"/>
                    <a:pt x="168" y="53"/>
                  </a:cubicBezTo>
                  <a:cubicBezTo>
                    <a:pt x="165" y="52"/>
                    <a:pt x="169" y="45"/>
                    <a:pt x="169" y="45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41"/>
                    <a:pt x="172" y="35"/>
                    <a:pt x="174" y="31"/>
                  </a:cubicBezTo>
                  <a:cubicBezTo>
                    <a:pt x="176" y="27"/>
                    <a:pt x="177" y="18"/>
                    <a:pt x="177" y="18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13"/>
                    <a:pt x="160" y="18"/>
                    <a:pt x="154" y="18"/>
                  </a:cubicBezTo>
                  <a:cubicBezTo>
                    <a:pt x="149" y="18"/>
                    <a:pt x="151" y="9"/>
                    <a:pt x="145" y="6"/>
                  </a:cubicBezTo>
                  <a:cubicBezTo>
                    <a:pt x="139" y="5"/>
                    <a:pt x="137" y="9"/>
                    <a:pt x="137" y="9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3"/>
                    <a:pt x="123" y="9"/>
                    <a:pt x="120" y="9"/>
                  </a:cubicBezTo>
                  <a:cubicBezTo>
                    <a:pt x="117" y="9"/>
                    <a:pt x="112" y="3"/>
                    <a:pt x="112" y="3"/>
                  </a:cubicBezTo>
                  <a:cubicBezTo>
                    <a:pt x="112" y="3"/>
                    <a:pt x="108" y="11"/>
                    <a:pt x="104" y="11"/>
                  </a:cubicBezTo>
                  <a:cubicBezTo>
                    <a:pt x="101" y="11"/>
                    <a:pt x="96" y="7"/>
                    <a:pt x="96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0" y="7"/>
                    <a:pt x="62" y="0"/>
                    <a:pt x="62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46" y="4"/>
                    <a:pt x="42" y="4"/>
                  </a:cubicBezTo>
                  <a:cubicBezTo>
                    <a:pt x="38" y="5"/>
                    <a:pt x="38" y="18"/>
                    <a:pt x="34" y="19"/>
                  </a:cubicBezTo>
                  <a:cubicBezTo>
                    <a:pt x="30" y="21"/>
                    <a:pt x="24" y="15"/>
                    <a:pt x="21" y="12"/>
                  </a:cubicBezTo>
                  <a:cubicBezTo>
                    <a:pt x="18" y="9"/>
                    <a:pt x="14" y="4"/>
                    <a:pt x="7" y="9"/>
                  </a:cubicBezTo>
                  <a:cubicBezTo>
                    <a:pt x="0" y="12"/>
                    <a:pt x="8" y="36"/>
                    <a:pt x="8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6" y="51"/>
                    <a:pt x="29" y="58"/>
                  </a:cubicBezTo>
                  <a:cubicBezTo>
                    <a:pt x="31" y="63"/>
                    <a:pt x="30" y="68"/>
                    <a:pt x="38" y="76"/>
                  </a:cubicBezTo>
                  <a:cubicBezTo>
                    <a:pt x="44" y="83"/>
                    <a:pt x="57" y="92"/>
                    <a:pt x="57" y="92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6"/>
                    <a:pt x="87" y="120"/>
                    <a:pt x="88" y="125"/>
                  </a:cubicBezTo>
                  <a:cubicBezTo>
                    <a:pt x="89" y="129"/>
                    <a:pt x="102" y="135"/>
                    <a:pt x="108" y="140"/>
                  </a:cubicBezTo>
                  <a:cubicBezTo>
                    <a:pt x="113" y="145"/>
                    <a:pt x="110" y="151"/>
                    <a:pt x="110" y="151"/>
                  </a:cubicBezTo>
                  <a:cubicBezTo>
                    <a:pt x="118" y="149"/>
                    <a:pt x="118" y="149"/>
                    <a:pt x="118" y="149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40" y="168"/>
                    <a:pt x="142" y="165"/>
                    <a:pt x="146" y="167"/>
                  </a:cubicBezTo>
                  <a:cubicBezTo>
                    <a:pt x="148" y="167"/>
                    <a:pt x="149" y="168"/>
                    <a:pt x="149" y="170"/>
                  </a:cubicBezTo>
                  <a:cubicBezTo>
                    <a:pt x="154" y="167"/>
                    <a:pt x="154" y="167"/>
                    <a:pt x="154" y="167"/>
                  </a:cubicBezTo>
                  <a:cubicBezTo>
                    <a:pt x="154" y="157"/>
                    <a:pt x="154" y="157"/>
                    <a:pt x="154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1" y="157"/>
                    <a:pt x="149" y="144"/>
                    <a:pt x="150" y="141"/>
                  </a:cubicBezTo>
                  <a:cubicBezTo>
                    <a:pt x="152" y="138"/>
                    <a:pt x="155" y="138"/>
                    <a:pt x="157" y="137"/>
                  </a:cubicBezTo>
                  <a:cubicBezTo>
                    <a:pt x="159" y="135"/>
                    <a:pt x="154" y="126"/>
                    <a:pt x="156" y="123"/>
                  </a:cubicBezTo>
                  <a:cubicBezTo>
                    <a:pt x="157" y="121"/>
                    <a:pt x="160" y="117"/>
                    <a:pt x="165" y="117"/>
                  </a:cubicBezTo>
                  <a:cubicBezTo>
                    <a:pt x="168" y="117"/>
                    <a:pt x="172" y="122"/>
                    <a:pt x="175" y="119"/>
                  </a:cubicBezTo>
                  <a:cubicBezTo>
                    <a:pt x="177" y="116"/>
                    <a:pt x="166" y="107"/>
                    <a:pt x="166" y="107"/>
                  </a:cubicBezTo>
                  <a:cubicBezTo>
                    <a:pt x="167" y="101"/>
                    <a:pt x="167" y="101"/>
                    <a:pt x="167" y="101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81" y="99"/>
                    <a:pt x="186" y="104"/>
                    <a:pt x="191" y="99"/>
                  </a:cubicBezTo>
                  <a:cubicBezTo>
                    <a:pt x="198" y="96"/>
                    <a:pt x="185" y="84"/>
                    <a:pt x="185" y="84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7" y="73"/>
                    <a:pt x="185" y="74"/>
                    <a:pt x="190" y="74"/>
                  </a:cubicBezTo>
                  <a:cubicBezTo>
                    <a:pt x="195" y="74"/>
                    <a:pt x="195" y="66"/>
                    <a:pt x="195" y="66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20" descr="© INSCALE GmbH, 18.06.2010"/>
            <p:cNvSpPr>
              <a:spLocks noEditPoints="1"/>
            </p:cNvSpPr>
            <p:nvPr/>
          </p:nvSpPr>
          <p:spPr bwMode="auto">
            <a:xfrm>
              <a:off x="3207" y="2570"/>
              <a:ext cx="405" cy="372"/>
            </a:xfrm>
            <a:custGeom>
              <a:avLst/>
              <a:gdLst>
                <a:gd name="T0" fmla="*/ 376 w 280"/>
                <a:gd name="T1" fmla="*/ 77 h 257"/>
                <a:gd name="T2" fmla="*/ 359 w 280"/>
                <a:gd name="T3" fmla="*/ 49 h 257"/>
                <a:gd name="T4" fmla="*/ 282 w 280"/>
                <a:gd name="T5" fmla="*/ 64 h 257"/>
                <a:gd name="T6" fmla="*/ 227 w 280"/>
                <a:gd name="T7" fmla="*/ 17 h 257"/>
                <a:gd name="T8" fmla="*/ 184 w 280"/>
                <a:gd name="T9" fmla="*/ 1 h 257"/>
                <a:gd name="T10" fmla="*/ 140 w 280"/>
                <a:gd name="T11" fmla="*/ 41 h 257"/>
                <a:gd name="T12" fmla="*/ 116 w 280"/>
                <a:gd name="T13" fmla="*/ 84 h 257"/>
                <a:gd name="T14" fmla="*/ 129 w 280"/>
                <a:gd name="T15" fmla="*/ 104 h 257"/>
                <a:gd name="T16" fmla="*/ 97 w 280"/>
                <a:gd name="T17" fmla="*/ 109 h 257"/>
                <a:gd name="T18" fmla="*/ 72 w 280"/>
                <a:gd name="T19" fmla="*/ 96 h 257"/>
                <a:gd name="T20" fmla="*/ 39 w 280"/>
                <a:gd name="T21" fmla="*/ 109 h 257"/>
                <a:gd name="T22" fmla="*/ 3 w 280"/>
                <a:gd name="T23" fmla="*/ 111 h 257"/>
                <a:gd name="T24" fmla="*/ 16 w 280"/>
                <a:gd name="T25" fmla="*/ 142 h 257"/>
                <a:gd name="T26" fmla="*/ 38 w 280"/>
                <a:gd name="T27" fmla="*/ 172 h 257"/>
                <a:gd name="T28" fmla="*/ 90 w 280"/>
                <a:gd name="T29" fmla="*/ 138 h 257"/>
                <a:gd name="T30" fmla="*/ 148 w 280"/>
                <a:gd name="T31" fmla="*/ 219 h 257"/>
                <a:gd name="T32" fmla="*/ 143 w 280"/>
                <a:gd name="T33" fmla="*/ 255 h 257"/>
                <a:gd name="T34" fmla="*/ 208 w 280"/>
                <a:gd name="T35" fmla="*/ 285 h 257"/>
                <a:gd name="T36" fmla="*/ 304 w 280"/>
                <a:gd name="T37" fmla="*/ 340 h 257"/>
                <a:gd name="T38" fmla="*/ 263 w 280"/>
                <a:gd name="T39" fmla="*/ 331 h 257"/>
                <a:gd name="T40" fmla="*/ 334 w 280"/>
                <a:gd name="T41" fmla="*/ 360 h 257"/>
                <a:gd name="T42" fmla="*/ 359 w 280"/>
                <a:gd name="T43" fmla="*/ 359 h 257"/>
                <a:gd name="T44" fmla="*/ 304 w 280"/>
                <a:gd name="T45" fmla="*/ 320 h 257"/>
                <a:gd name="T46" fmla="*/ 233 w 280"/>
                <a:gd name="T47" fmla="*/ 255 h 257"/>
                <a:gd name="T48" fmla="*/ 178 w 280"/>
                <a:gd name="T49" fmla="*/ 187 h 257"/>
                <a:gd name="T50" fmla="*/ 158 w 280"/>
                <a:gd name="T51" fmla="*/ 130 h 257"/>
                <a:gd name="T52" fmla="*/ 230 w 280"/>
                <a:gd name="T53" fmla="*/ 126 h 257"/>
                <a:gd name="T54" fmla="*/ 298 w 280"/>
                <a:gd name="T55" fmla="*/ 133 h 257"/>
                <a:gd name="T56" fmla="*/ 337 w 280"/>
                <a:gd name="T57" fmla="*/ 123 h 257"/>
                <a:gd name="T58" fmla="*/ 386 w 280"/>
                <a:gd name="T59" fmla="*/ 136 h 257"/>
                <a:gd name="T60" fmla="*/ 405 w 280"/>
                <a:gd name="T61" fmla="*/ 107 h 257"/>
                <a:gd name="T62" fmla="*/ 87 w 280"/>
                <a:gd name="T63" fmla="*/ 148 h 257"/>
                <a:gd name="T64" fmla="*/ 72 w 280"/>
                <a:gd name="T65" fmla="*/ 140 h 257"/>
                <a:gd name="T66" fmla="*/ 81 w 280"/>
                <a:gd name="T67" fmla="*/ 155 h 257"/>
                <a:gd name="T68" fmla="*/ 68 w 280"/>
                <a:gd name="T69" fmla="*/ 166 h 257"/>
                <a:gd name="T70" fmla="*/ 58 w 280"/>
                <a:gd name="T71" fmla="*/ 138 h 257"/>
                <a:gd name="T72" fmla="*/ 59 w 280"/>
                <a:gd name="T73" fmla="*/ 161 h 257"/>
                <a:gd name="T74" fmla="*/ 74 w 280"/>
                <a:gd name="T75" fmla="*/ 203 h 257"/>
                <a:gd name="T76" fmla="*/ 71 w 280"/>
                <a:gd name="T77" fmla="*/ 188 h 257"/>
                <a:gd name="T78" fmla="*/ 54 w 280"/>
                <a:gd name="T79" fmla="*/ 188 h 257"/>
                <a:gd name="T80" fmla="*/ 101 w 280"/>
                <a:gd name="T81" fmla="*/ 190 h 257"/>
                <a:gd name="T82" fmla="*/ 110 w 280"/>
                <a:gd name="T83" fmla="*/ 207 h 257"/>
                <a:gd name="T84" fmla="*/ 91 w 280"/>
                <a:gd name="T85" fmla="*/ 175 h 257"/>
                <a:gd name="T86" fmla="*/ 85 w 280"/>
                <a:gd name="T87" fmla="*/ 175 h 257"/>
                <a:gd name="T88" fmla="*/ 108 w 280"/>
                <a:gd name="T89" fmla="*/ 239 h 257"/>
                <a:gd name="T90" fmla="*/ 114 w 280"/>
                <a:gd name="T91" fmla="*/ 245 h 257"/>
                <a:gd name="T92" fmla="*/ 244 w 280"/>
                <a:gd name="T93" fmla="*/ 301 h 257"/>
                <a:gd name="T94" fmla="*/ 208 w 280"/>
                <a:gd name="T95" fmla="*/ 303 h 257"/>
                <a:gd name="T96" fmla="*/ 197 w 280"/>
                <a:gd name="T97" fmla="*/ 298 h 257"/>
                <a:gd name="T98" fmla="*/ 236 w 280"/>
                <a:gd name="T99" fmla="*/ 317 h 257"/>
                <a:gd name="T100" fmla="*/ 221 w 280"/>
                <a:gd name="T101" fmla="*/ 316 h 257"/>
                <a:gd name="T102" fmla="*/ 263 w 280"/>
                <a:gd name="T103" fmla="*/ 321 h 257"/>
                <a:gd name="T104" fmla="*/ 195 w 280"/>
                <a:gd name="T105" fmla="*/ 329 h 257"/>
                <a:gd name="T106" fmla="*/ 244 w 280"/>
                <a:gd name="T107" fmla="*/ 337 h 257"/>
                <a:gd name="T108" fmla="*/ 231 w 280"/>
                <a:gd name="T109" fmla="*/ 340 h 257"/>
                <a:gd name="T110" fmla="*/ 269 w 280"/>
                <a:gd name="T111" fmla="*/ 340 h 257"/>
                <a:gd name="T112" fmla="*/ 308 w 280"/>
                <a:gd name="T113" fmla="*/ 356 h 257"/>
                <a:gd name="T114" fmla="*/ 103 w 280"/>
                <a:gd name="T115" fmla="*/ 224 h 257"/>
                <a:gd name="T116" fmla="*/ 91 w 280"/>
                <a:gd name="T117" fmla="*/ 221 h 257"/>
                <a:gd name="T118" fmla="*/ 111 w 280"/>
                <a:gd name="T119" fmla="*/ 221 h 257"/>
                <a:gd name="T120" fmla="*/ 88 w 280"/>
                <a:gd name="T121" fmla="*/ 207 h 257"/>
                <a:gd name="T122" fmla="*/ 132 w 280"/>
                <a:gd name="T123" fmla="*/ 263 h 257"/>
                <a:gd name="T124" fmla="*/ 117 w 280"/>
                <a:gd name="T125" fmla="*/ 237 h 2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80" h="257">
                  <a:moveTo>
                    <a:pt x="269" y="74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58" y="67"/>
                    <a:pt x="253" y="63"/>
                    <a:pt x="258" y="61"/>
                  </a:cubicBezTo>
                  <a:cubicBezTo>
                    <a:pt x="264" y="59"/>
                    <a:pt x="266" y="53"/>
                    <a:pt x="260" y="53"/>
                  </a:cubicBezTo>
                  <a:cubicBezTo>
                    <a:pt x="256" y="54"/>
                    <a:pt x="256" y="59"/>
                    <a:pt x="253" y="54"/>
                  </a:cubicBezTo>
                  <a:cubicBezTo>
                    <a:pt x="250" y="51"/>
                    <a:pt x="255" y="46"/>
                    <a:pt x="255" y="41"/>
                  </a:cubicBezTo>
                  <a:cubicBezTo>
                    <a:pt x="255" y="40"/>
                    <a:pt x="253" y="37"/>
                    <a:pt x="250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1" y="35"/>
                    <a:pt x="241" y="35"/>
                    <a:pt x="241" y="35"/>
                  </a:cubicBezTo>
                  <a:cubicBezTo>
                    <a:pt x="234" y="45"/>
                    <a:pt x="234" y="45"/>
                    <a:pt x="234" y="45"/>
                  </a:cubicBezTo>
                  <a:cubicBezTo>
                    <a:pt x="234" y="45"/>
                    <a:pt x="223" y="46"/>
                    <a:pt x="218" y="46"/>
                  </a:cubicBezTo>
                  <a:cubicBezTo>
                    <a:pt x="213" y="46"/>
                    <a:pt x="195" y="44"/>
                    <a:pt x="195" y="44"/>
                  </a:cubicBezTo>
                  <a:cubicBezTo>
                    <a:pt x="195" y="44"/>
                    <a:pt x="194" y="38"/>
                    <a:pt x="190" y="36"/>
                  </a:cubicBezTo>
                  <a:cubicBezTo>
                    <a:pt x="186" y="34"/>
                    <a:pt x="179" y="35"/>
                    <a:pt x="179" y="35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20"/>
                    <a:pt x="159" y="15"/>
                    <a:pt x="157" y="12"/>
                  </a:cubicBezTo>
                  <a:cubicBezTo>
                    <a:pt x="155" y="9"/>
                    <a:pt x="148" y="11"/>
                    <a:pt x="148" y="11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31" y="0"/>
                    <a:pt x="127" y="1"/>
                  </a:cubicBezTo>
                  <a:cubicBezTo>
                    <a:pt x="124" y="1"/>
                    <a:pt x="127" y="12"/>
                    <a:pt x="127" y="12"/>
                  </a:cubicBezTo>
                  <a:cubicBezTo>
                    <a:pt x="127" y="12"/>
                    <a:pt x="121" y="9"/>
                    <a:pt x="119" y="9"/>
                  </a:cubicBezTo>
                  <a:cubicBezTo>
                    <a:pt x="116" y="9"/>
                    <a:pt x="119" y="16"/>
                    <a:pt x="119" y="16"/>
                  </a:cubicBezTo>
                  <a:cubicBezTo>
                    <a:pt x="119" y="16"/>
                    <a:pt x="100" y="24"/>
                    <a:pt x="97" y="28"/>
                  </a:cubicBezTo>
                  <a:cubicBezTo>
                    <a:pt x="94" y="32"/>
                    <a:pt x="104" y="36"/>
                    <a:pt x="104" y="36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82" y="54"/>
                    <a:pt x="80" y="58"/>
                  </a:cubicBezTo>
                  <a:cubicBezTo>
                    <a:pt x="78" y="62"/>
                    <a:pt x="88" y="58"/>
                    <a:pt x="88" y="58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88" y="64"/>
                    <a:pt x="86" y="66"/>
                  </a:cubicBezTo>
                  <a:cubicBezTo>
                    <a:pt x="83" y="68"/>
                    <a:pt x="89" y="72"/>
                    <a:pt x="89" y="72"/>
                  </a:cubicBezTo>
                  <a:cubicBezTo>
                    <a:pt x="89" y="72"/>
                    <a:pt x="86" y="77"/>
                    <a:pt x="79" y="77"/>
                  </a:cubicBezTo>
                  <a:cubicBezTo>
                    <a:pt x="73" y="77"/>
                    <a:pt x="75" y="74"/>
                    <a:pt x="75" y="74"/>
                  </a:cubicBezTo>
                  <a:cubicBezTo>
                    <a:pt x="75" y="74"/>
                    <a:pt x="70" y="70"/>
                    <a:pt x="67" y="70"/>
                  </a:cubicBezTo>
                  <a:cubicBezTo>
                    <a:pt x="66" y="70"/>
                    <a:pt x="67" y="75"/>
                    <a:pt x="67" y="75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2"/>
                    <a:pt x="50" y="62"/>
                  </a:cubicBezTo>
                  <a:cubicBezTo>
                    <a:pt x="49" y="63"/>
                    <a:pt x="50" y="66"/>
                    <a:pt x="50" y="66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0" y="80"/>
                    <a:pt x="9" y="80"/>
                  </a:cubicBezTo>
                  <a:cubicBezTo>
                    <a:pt x="7" y="80"/>
                    <a:pt x="2" y="77"/>
                    <a:pt x="2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30" y="111"/>
                    <a:pt x="33" y="110"/>
                  </a:cubicBezTo>
                  <a:cubicBezTo>
                    <a:pt x="37" y="108"/>
                    <a:pt x="34" y="88"/>
                    <a:pt x="39" y="85"/>
                  </a:cubicBezTo>
                  <a:cubicBezTo>
                    <a:pt x="43" y="82"/>
                    <a:pt x="62" y="95"/>
                    <a:pt x="62" y="95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4" y="121"/>
                    <a:pt x="70" y="126"/>
                  </a:cubicBezTo>
                  <a:cubicBezTo>
                    <a:pt x="74" y="131"/>
                    <a:pt x="88" y="146"/>
                    <a:pt x="88" y="146"/>
                  </a:cubicBezTo>
                  <a:cubicBezTo>
                    <a:pt x="88" y="146"/>
                    <a:pt x="98" y="150"/>
                    <a:pt x="102" y="151"/>
                  </a:cubicBezTo>
                  <a:cubicBezTo>
                    <a:pt x="104" y="153"/>
                    <a:pt x="108" y="158"/>
                    <a:pt x="108" y="158"/>
                  </a:cubicBezTo>
                  <a:cubicBezTo>
                    <a:pt x="108" y="158"/>
                    <a:pt x="93" y="153"/>
                    <a:pt x="91" y="151"/>
                  </a:cubicBezTo>
                  <a:cubicBezTo>
                    <a:pt x="89" y="151"/>
                    <a:pt x="82" y="154"/>
                    <a:pt x="82" y="154"/>
                  </a:cubicBezTo>
                  <a:cubicBezTo>
                    <a:pt x="82" y="154"/>
                    <a:pt x="90" y="173"/>
                    <a:pt x="99" y="176"/>
                  </a:cubicBezTo>
                  <a:cubicBezTo>
                    <a:pt x="108" y="179"/>
                    <a:pt x="123" y="190"/>
                    <a:pt x="123" y="190"/>
                  </a:cubicBezTo>
                  <a:cubicBezTo>
                    <a:pt x="123" y="190"/>
                    <a:pt x="120" y="195"/>
                    <a:pt x="123" y="198"/>
                  </a:cubicBezTo>
                  <a:cubicBezTo>
                    <a:pt x="127" y="202"/>
                    <a:pt x="131" y="201"/>
                    <a:pt x="131" y="201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73" y="213"/>
                    <a:pt x="180" y="217"/>
                  </a:cubicBezTo>
                  <a:cubicBezTo>
                    <a:pt x="187" y="219"/>
                    <a:pt x="195" y="225"/>
                    <a:pt x="200" y="228"/>
                  </a:cubicBezTo>
                  <a:cubicBezTo>
                    <a:pt x="203" y="232"/>
                    <a:pt x="210" y="235"/>
                    <a:pt x="210" y="235"/>
                  </a:cubicBezTo>
                  <a:cubicBezTo>
                    <a:pt x="210" y="235"/>
                    <a:pt x="202" y="233"/>
                    <a:pt x="200" y="232"/>
                  </a:cubicBezTo>
                  <a:cubicBezTo>
                    <a:pt x="197" y="230"/>
                    <a:pt x="194" y="228"/>
                    <a:pt x="192" y="228"/>
                  </a:cubicBezTo>
                  <a:cubicBezTo>
                    <a:pt x="189" y="227"/>
                    <a:pt x="176" y="225"/>
                    <a:pt x="176" y="225"/>
                  </a:cubicBezTo>
                  <a:cubicBezTo>
                    <a:pt x="176" y="225"/>
                    <a:pt x="180" y="229"/>
                    <a:pt x="182" y="229"/>
                  </a:cubicBezTo>
                  <a:cubicBezTo>
                    <a:pt x="185" y="230"/>
                    <a:pt x="197" y="235"/>
                    <a:pt x="197" y="235"/>
                  </a:cubicBezTo>
                  <a:cubicBezTo>
                    <a:pt x="212" y="241"/>
                    <a:pt x="212" y="241"/>
                    <a:pt x="212" y="241"/>
                  </a:cubicBezTo>
                  <a:cubicBezTo>
                    <a:pt x="214" y="239"/>
                    <a:pt x="214" y="239"/>
                    <a:pt x="214" y="239"/>
                  </a:cubicBezTo>
                  <a:cubicBezTo>
                    <a:pt x="231" y="249"/>
                    <a:pt x="231" y="249"/>
                    <a:pt x="231" y="249"/>
                  </a:cubicBezTo>
                  <a:cubicBezTo>
                    <a:pt x="236" y="249"/>
                    <a:pt x="236" y="249"/>
                    <a:pt x="236" y="249"/>
                  </a:cubicBezTo>
                  <a:cubicBezTo>
                    <a:pt x="239" y="251"/>
                    <a:pt x="239" y="251"/>
                    <a:pt x="239" y="251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7"/>
                    <a:pt x="253" y="248"/>
                    <a:pt x="248" y="248"/>
                  </a:cubicBezTo>
                  <a:cubicBezTo>
                    <a:pt x="244" y="246"/>
                    <a:pt x="242" y="249"/>
                    <a:pt x="242" y="249"/>
                  </a:cubicBezTo>
                  <a:cubicBezTo>
                    <a:pt x="220" y="230"/>
                    <a:pt x="220" y="230"/>
                    <a:pt x="220" y="230"/>
                  </a:cubicBezTo>
                  <a:cubicBezTo>
                    <a:pt x="212" y="232"/>
                    <a:pt x="212" y="232"/>
                    <a:pt x="212" y="232"/>
                  </a:cubicBezTo>
                  <a:cubicBezTo>
                    <a:pt x="212" y="232"/>
                    <a:pt x="215" y="226"/>
                    <a:pt x="210" y="221"/>
                  </a:cubicBezTo>
                  <a:cubicBezTo>
                    <a:pt x="204" y="216"/>
                    <a:pt x="191" y="210"/>
                    <a:pt x="190" y="206"/>
                  </a:cubicBezTo>
                  <a:cubicBezTo>
                    <a:pt x="189" y="201"/>
                    <a:pt x="190" y="197"/>
                    <a:pt x="190" y="197"/>
                  </a:cubicBezTo>
                  <a:cubicBezTo>
                    <a:pt x="178" y="191"/>
                    <a:pt x="178" y="191"/>
                    <a:pt x="178" y="191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59" y="173"/>
                    <a:pt x="146" y="164"/>
                    <a:pt x="140" y="157"/>
                  </a:cubicBezTo>
                  <a:cubicBezTo>
                    <a:pt x="132" y="149"/>
                    <a:pt x="133" y="144"/>
                    <a:pt x="131" y="139"/>
                  </a:cubicBezTo>
                  <a:cubicBezTo>
                    <a:pt x="128" y="132"/>
                    <a:pt x="123" y="129"/>
                    <a:pt x="123" y="129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02" y="93"/>
                    <a:pt x="109" y="90"/>
                  </a:cubicBezTo>
                  <a:cubicBezTo>
                    <a:pt x="116" y="85"/>
                    <a:pt x="120" y="90"/>
                    <a:pt x="123" y="93"/>
                  </a:cubicBezTo>
                  <a:cubicBezTo>
                    <a:pt x="126" y="96"/>
                    <a:pt x="132" y="102"/>
                    <a:pt x="136" y="100"/>
                  </a:cubicBezTo>
                  <a:cubicBezTo>
                    <a:pt x="140" y="99"/>
                    <a:pt x="140" y="86"/>
                    <a:pt x="144" y="85"/>
                  </a:cubicBezTo>
                  <a:cubicBezTo>
                    <a:pt x="148" y="85"/>
                    <a:pt x="159" y="87"/>
                    <a:pt x="159" y="87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1"/>
                    <a:pt x="172" y="88"/>
                    <a:pt x="176" y="88"/>
                  </a:cubicBezTo>
                  <a:cubicBezTo>
                    <a:pt x="198" y="88"/>
                    <a:pt x="198" y="88"/>
                    <a:pt x="198" y="88"/>
                  </a:cubicBezTo>
                  <a:cubicBezTo>
                    <a:pt x="198" y="88"/>
                    <a:pt x="203" y="92"/>
                    <a:pt x="206" y="92"/>
                  </a:cubicBezTo>
                  <a:cubicBezTo>
                    <a:pt x="210" y="92"/>
                    <a:pt x="214" y="84"/>
                    <a:pt x="214" y="84"/>
                  </a:cubicBezTo>
                  <a:cubicBezTo>
                    <a:pt x="214" y="84"/>
                    <a:pt x="219" y="90"/>
                    <a:pt x="222" y="90"/>
                  </a:cubicBezTo>
                  <a:cubicBezTo>
                    <a:pt x="225" y="90"/>
                    <a:pt x="225" y="84"/>
                    <a:pt x="225" y="84"/>
                  </a:cubicBezTo>
                  <a:cubicBezTo>
                    <a:pt x="233" y="85"/>
                    <a:pt x="233" y="85"/>
                    <a:pt x="233" y="8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41" y="86"/>
                    <a:pt x="247" y="87"/>
                  </a:cubicBezTo>
                  <a:cubicBezTo>
                    <a:pt x="253" y="90"/>
                    <a:pt x="251" y="99"/>
                    <a:pt x="256" y="99"/>
                  </a:cubicBezTo>
                  <a:cubicBezTo>
                    <a:pt x="262" y="99"/>
                    <a:pt x="267" y="94"/>
                    <a:pt x="267" y="94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4"/>
                    <a:pt x="280" y="74"/>
                    <a:pt x="280" y="74"/>
                  </a:cubicBezTo>
                  <a:lnTo>
                    <a:pt x="269" y="74"/>
                  </a:lnTo>
                  <a:close/>
                  <a:moveTo>
                    <a:pt x="60" y="109"/>
                  </a:moveTo>
                  <a:cubicBezTo>
                    <a:pt x="64" y="106"/>
                    <a:pt x="64" y="106"/>
                    <a:pt x="64" y="106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07"/>
                    <a:pt x="56" y="107"/>
                    <a:pt x="56" y="107"/>
                  </a:cubicBezTo>
                  <a:lnTo>
                    <a:pt x="60" y="109"/>
                  </a:lnTo>
                  <a:close/>
                  <a:moveTo>
                    <a:pt x="53" y="129"/>
                  </a:moveTo>
                  <a:cubicBezTo>
                    <a:pt x="49" y="126"/>
                    <a:pt x="49" y="126"/>
                    <a:pt x="49" y="126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7" y="115"/>
                    <a:pt x="50" y="112"/>
                    <a:pt x="48" y="110"/>
                  </a:cubicBezTo>
                  <a:cubicBezTo>
                    <a:pt x="47" y="108"/>
                    <a:pt x="45" y="106"/>
                    <a:pt x="44" y="102"/>
                  </a:cubicBezTo>
                  <a:cubicBezTo>
                    <a:pt x="44" y="100"/>
                    <a:pt x="43" y="95"/>
                    <a:pt x="43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42" y="106"/>
                    <a:pt x="44" y="107"/>
                  </a:cubicBezTo>
                  <a:cubicBezTo>
                    <a:pt x="45" y="109"/>
                    <a:pt x="44" y="112"/>
                    <a:pt x="44" y="11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9" y="130"/>
                    <a:pt x="49" y="130"/>
                    <a:pt x="49" y="130"/>
                  </a:cubicBezTo>
                  <a:lnTo>
                    <a:pt x="53" y="129"/>
                  </a:lnTo>
                  <a:close/>
                  <a:moveTo>
                    <a:pt x="37" y="130"/>
                  </a:moveTo>
                  <a:cubicBezTo>
                    <a:pt x="37" y="133"/>
                    <a:pt x="40" y="129"/>
                    <a:pt x="40" y="129"/>
                  </a:cubicBezTo>
                  <a:cubicBezTo>
                    <a:pt x="40" y="125"/>
                    <a:pt x="37" y="127"/>
                    <a:pt x="37" y="130"/>
                  </a:cubicBezTo>
                  <a:close/>
                  <a:moveTo>
                    <a:pt x="86" y="147"/>
                  </a:moveTo>
                  <a:cubicBezTo>
                    <a:pt x="78" y="140"/>
                    <a:pt x="78" y="140"/>
                    <a:pt x="78" y="140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82" y="149"/>
                    <a:pt x="82" y="149"/>
                    <a:pt x="82" y="149"/>
                  </a:cubicBezTo>
                  <a:lnTo>
                    <a:pt x="86" y="147"/>
                  </a:lnTo>
                  <a:close/>
                  <a:moveTo>
                    <a:pt x="59" y="121"/>
                  </a:moveTo>
                  <a:cubicBezTo>
                    <a:pt x="63" y="121"/>
                    <a:pt x="63" y="121"/>
                    <a:pt x="63" y="121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60" y="117"/>
                    <a:pt x="60" y="117"/>
                    <a:pt x="60" y="117"/>
                  </a:cubicBezTo>
                  <a:lnTo>
                    <a:pt x="59" y="121"/>
                  </a:lnTo>
                  <a:close/>
                  <a:moveTo>
                    <a:pt x="77" y="165"/>
                  </a:moveTo>
                  <a:cubicBezTo>
                    <a:pt x="72" y="160"/>
                    <a:pt x="72" y="160"/>
                    <a:pt x="72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78" y="170"/>
                    <a:pt x="78" y="170"/>
                    <a:pt x="78" y="17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79" y="169"/>
                    <a:pt x="79" y="169"/>
                    <a:pt x="79" y="169"/>
                  </a:cubicBezTo>
                  <a:lnTo>
                    <a:pt x="77" y="165"/>
                  </a:lnTo>
                  <a:close/>
                  <a:moveTo>
                    <a:pt x="162" y="212"/>
                  </a:moveTo>
                  <a:cubicBezTo>
                    <a:pt x="168" y="210"/>
                    <a:pt x="168" y="210"/>
                    <a:pt x="168" y="210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63" y="207"/>
                    <a:pt x="163" y="207"/>
                    <a:pt x="163" y="207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59" y="214"/>
                    <a:pt x="159" y="214"/>
                    <a:pt x="159" y="214"/>
                  </a:cubicBezTo>
                  <a:lnTo>
                    <a:pt x="162" y="212"/>
                  </a:lnTo>
                  <a:close/>
                  <a:moveTo>
                    <a:pt x="141" y="204"/>
                  </a:moveTo>
                  <a:cubicBezTo>
                    <a:pt x="133" y="202"/>
                    <a:pt x="136" y="206"/>
                    <a:pt x="136" y="206"/>
                  </a:cubicBezTo>
                  <a:cubicBezTo>
                    <a:pt x="140" y="208"/>
                    <a:pt x="147" y="206"/>
                    <a:pt x="141" y="204"/>
                  </a:cubicBezTo>
                  <a:close/>
                  <a:moveTo>
                    <a:pt x="182" y="222"/>
                  </a:moveTo>
                  <a:cubicBezTo>
                    <a:pt x="180" y="220"/>
                    <a:pt x="180" y="220"/>
                    <a:pt x="180" y="220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1" y="217"/>
                    <a:pt x="161" y="217"/>
                    <a:pt x="161" y="217"/>
                  </a:cubicBezTo>
                  <a:cubicBezTo>
                    <a:pt x="154" y="214"/>
                    <a:pt x="154" y="214"/>
                    <a:pt x="154" y="214"/>
                  </a:cubicBezTo>
                  <a:cubicBezTo>
                    <a:pt x="152" y="216"/>
                    <a:pt x="152" y="216"/>
                    <a:pt x="152" y="216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59" y="223"/>
                    <a:pt x="159" y="223"/>
                    <a:pt x="159" y="223"/>
                  </a:cubicBezTo>
                  <a:lnTo>
                    <a:pt x="182" y="222"/>
                  </a:lnTo>
                  <a:close/>
                  <a:moveTo>
                    <a:pt x="135" y="227"/>
                  </a:moveTo>
                  <a:cubicBezTo>
                    <a:pt x="129" y="229"/>
                    <a:pt x="129" y="229"/>
                    <a:pt x="129" y="229"/>
                  </a:cubicBezTo>
                  <a:cubicBezTo>
                    <a:pt x="129" y="229"/>
                    <a:pt x="131" y="232"/>
                    <a:pt x="138" y="230"/>
                  </a:cubicBezTo>
                  <a:cubicBezTo>
                    <a:pt x="144" y="228"/>
                    <a:pt x="143" y="225"/>
                    <a:pt x="135" y="227"/>
                  </a:cubicBezTo>
                  <a:close/>
                  <a:moveTo>
                    <a:pt x="170" y="243"/>
                  </a:moveTo>
                  <a:cubicBezTo>
                    <a:pt x="170" y="243"/>
                    <a:pt x="163" y="248"/>
                    <a:pt x="171" y="246"/>
                  </a:cubicBezTo>
                  <a:cubicBezTo>
                    <a:pt x="177" y="246"/>
                    <a:pt x="179" y="243"/>
                    <a:pt x="170" y="243"/>
                  </a:cubicBezTo>
                  <a:close/>
                  <a:moveTo>
                    <a:pt x="169" y="233"/>
                  </a:moveTo>
                  <a:cubicBezTo>
                    <a:pt x="160" y="229"/>
                    <a:pt x="160" y="229"/>
                    <a:pt x="160" y="229"/>
                  </a:cubicBezTo>
                  <a:cubicBezTo>
                    <a:pt x="159" y="232"/>
                    <a:pt x="159" y="232"/>
                    <a:pt x="159" y="232"/>
                  </a:cubicBezTo>
                  <a:cubicBezTo>
                    <a:pt x="162" y="233"/>
                    <a:pt x="162" y="233"/>
                    <a:pt x="162" y="233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84" y="236"/>
                    <a:pt x="184" y="236"/>
                    <a:pt x="184" y="236"/>
                  </a:cubicBezTo>
                  <a:cubicBezTo>
                    <a:pt x="186" y="235"/>
                    <a:pt x="186" y="235"/>
                    <a:pt x="186" y="235"/>
                  </a:cubicBezTo>
                  <a:cubicBezTo>
                    <a:pt x="176" y="230"/>
                    <a:pt x="176" y="230"/>
                    <a:pt x="176" y="230"/>
                  </a:cubicBezTo>
                  <a:lnTo>
                    <a:pt x="169" y="233"/>
                  </a:lnTo>
                  <a:close/>
                  <a:moveTo>
                    <a:pt x="194" y="243"/>
                  </a:moveTo>
                  <a:cubicBezTo>
                    <a:pt x="213" y="246"/>
                    <a:pt x="213" y="246"/>
                    <a:pt x="213" y="246"/>
                  </a:cubicBezTo>
                  <a:cubicBezTo>
                    <a:pt x="213" y="244"/>
                    <a:pt x="213" y="244"/>
                    <a:pt x="213" y="244"/>
                  </a:cubicBezTo>
                  <a:cubicBezTo>
                    <a:pt x="195" y="240"/>
                    <a:pt x="195" y="240"/>
                    <a:pt x="195" y="240"/>
                  </a:cubicBezTo>
                  <a:lnTo>
                    <a:pt x="194" y="243"/>
                  </a:lnTo>
                  <a:close/>
                  <a:moveTo>
                    <a:pt x="71" y="155"/>
                  </a:moveTo>
                  <a:cubicBezTo>
                    <a:pt x="67" y="153"/>
                    <a:pt x="65" y="156"/>
                    <a:pt x="65" y="156"/>
                  </a:cubicBezTo>
                  <a:cubicBezTo>
                    <a:pt x="71" y="158"/>
                    <a:pt x="74" y="157"/>
                    <a:pt x="71" y="155"/>
                  </a:cubicBezTo>
                  <a:close/>
                  <a:moveTo>
                    <a:pt x="65" y="150"/>
                  </a:moveTo>
                  <a:cubicBezTo>
                    <a:pt x="62" y="150"/>
                    <a:pt x="60" y="151"/>
                    <a:pt x="63" y="153"/>
                  </a:cubicBezTo>
                  <a:cubicBezTo>
                    <a:pt x="63" y="153"/>
                    <a:pt x="67" y="151"/>
                    <a:pt x="65" y="150"/>
                  </a:cubicBezTo>
                  <a:close/>
                  <a:moveTo>
                    <a:pt x="77" y="153"/>
                  </a:moveTo>
                  <a:cubicBezTo>
                    <a:pt x="80" y="153"/>
                    <a:pt x="84" y="149"/>
                    <a:pt x="79" y="149"/>
                  </a:cubicBezTo>
                  <a:cubicBezTo>
                    <a:pt x="75" y="148"/>
                    <a:pt x="77" y="153"/>
                    <a:pt x="77" y="153"/>
                  </a:cubicBezTo>
                  <a:close/>
                  <a:moveTo>
                    <a:pt x="65" y="146"/>
                  </a:moveTo>
                  <a:cubicBezTo>
                    <a:pt x="69" y="147"/>
                    <a:pt x="71" y="145"/>
                    <a:pt x="67" y="144"/>
                  </a:cubicBezTo>
                  <a:cubicBezTo>
                    <a:pt x="65" y="143"/>
                    <a:pt x="65" y="146"/>
                    <a:pt x="65" y="146"/>
                  </a:cubicBezTo>
                  <a:close/>
                  <a:moveTo>
                    <a:pt x="61" y="143"/>
                  </a:moveTo>
                  <a:cubicBezTo>
                    <a:pt x="60" y="142"/>
                    <a:pt x="57" y="145"/>
                    <a:pt x="59" y="146"/>
                  </a:cubicBezTo>
                  <a:cubicBezTo>
                    <a:pt x="59" y="146"/>
                    <a:pt x="63" y="144"/>
                    <a:pt x="61" y="143"/>
                  </a:cubicBezTo>
                  <a:close/>
                  <a:moveTo>
                    <a:pt x="91" y="179"/>
                  </a:moveTo>
                  <a:cubicBezTo>
                    <a:pt x="88" y="178"/>
                    <a:pt x="91" y="182"/>
                    <a:pt x="91" y="182"/>
                  </a:cubicBezTo>
                  <a:cubicBezTo>
                    <a:pt x="96" y="185"/>
                    <a:pt x="95" y="181"/>
                    <a:pt x="91" y="179"/>
                  </a:cubicBezTo>
                  <a:close/>
                  <a:moveTo>
                    <a:pt x="81" y="164"/>
                  </a:moveTo>
                  <a:cubicBezTo>
                    <a:pt x="88" y="171"/>
                    <a:pt x="88" y="167"/>
                    <a:pt x="83" y="163"/>
                  </a:cubicBezTo>
                  <a:cubicBezTo>
                    <a:pt x="78" y="158"/>
                    <a:pt x="81" y="164"/>
                    <a:pt x="81" y="16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22" descr="© INSCALE GmbH, 18.06.2010"/>
            <p:cNvSpPr>
              <a:spLocks/>
            </p:cNvSpPr>
            <p:nvPr/>
          </p:nvSpPr>
          <p:spPr bwMode="auto">
            <a:xfrm>
              <a:off x="3633" y="2913"/>
              <a:ext cx="146" cy="277"/>
            </a:xfrm>
            <a:custGeom>
              <a:avLst/>
              <a:gdLst>
                <a:gd name="T0" fmla="*/ 139 w 100"/>
                <a:gd name="T1" fmla="*/ 159 h 192"/>
                <a:gd name="T2" fmla="*/ 130 w 100"/>
                <a:gd name="T3" fmla="*/ 153 h 192"/>
                <a:gd name="T4" fmla="*/ 114 w 100"/>
                <a:gd name="T5" fmla="*/ 141 h 192"/>
                <a:gd name="T6" fmla="*/ 96 w 100"/>
                <a:gd name="T7" fmla="*/ 120 h 192"/>
                <a:gd name="T8" fmla="*/ 92 w 100"/>
                <a:gd name="T9" fmla="*/ 100 h 192"/>
                <a:gd name="T10" fmla="*/ 96 w 100"/>
                <a:gd name="T11" fmla="*/ 76 h 192"/>
                <a:gd name="T12" fmla="*/ 89 w 100"/>
                <a:gd name="T13" fmla="*/ 35 h 192"/>
                <a:gd name="T14" fmla="*/ 63 w 100"/>
                <a:gd name="T15" fmla="*/ 13 h 192"/>
                <a:gd name="T16" fmla="*/ 41 w 100"/>
                <a:gd name="T17" fmla="*/ 17 h 192"/>
                <a:gd name="T18" fmla="*/ 31 w 100"/>
                <a:gd name="T19" fmla="*/ 1 h 192"/>
                <a:gd name="T20" fmla="*/ 0 w 100"/>
                <a:gd name="T21" fmla="*/ 50 h 192"/>
                <a:gd name="T22" fmla="*/ 7 w 100"/>
                <a:gd name="T23" fmla="*/ 66 h 192"/>
                <a:gd name="T24" fmla="*/ 20 w 100"/>
                <a:gd name="T25" fmla="*/ 79 h 192"/>
                <a:gd name="T26" fmla="*/ 31 w 100"/>
                <a:gd name="T27" fmla="*/ 100 h 192"/>
                <a:gd name="T28" fmla="*/ 19 w 100"/>
                <a:gd name="T29" fmla="*/ 102 h 192"/>
                <a:gd name="T30" fmla="*/ 16 w 100"/>
                <a:gd name="T31" fmla="*/ 123 h 192"/>
                <a:gd name="T32" fmla="*/ 26 w 100"/>
                <a:gd name="T33" fmla="*/ 133 h 192"/>
                <a:gd name="T34" fmla="*/ 23 w 100"/>
                <a:gd name="T35" fmla="*/ 156 h 192"/>
                <a:gd name="T36" fmla="*/ 20 w 100"/>
                <a:gd name="T37" fmla="*/ 163 h 192"/>
                <a:gd name="T38" fmla="*/ 22 w 100"/>
                <a:gd name="T39" fmla="*/ 172 h 192"/>
                <a:gd name="T40" fmla="*/ 18 w 100"/>
                <a:gd name="T41" fmla="*/ 188 h 192"/>
                <a:gd name="T42" fmla="*/ 28 w 100"/>
                <a:gd name="T43" fmla="*/ 199 h 192"/>
                <a:gd name="T44" fmla="*/ 23 w 100"/>
                <a:gd name="T45" fmla="*/ 203 h 192"/>
                <a:gd name="T46" fmla="*/ 28 w 100"/>
                <a:gd name="T47" fmla="*/ 221 h 192"/>
                <a:gd name="T48" fmla="*/ 23 w 100"/>
                <a:gd name="T49" fmla="*/ 211 h 192"/>
                <a:gd name="T50" fmla="*/ 18 w 100"/>
                <a:gd name="T51" fmla="*/ 212 h 192"/>
                <a:gd name="T52" fmla="*/ 48 w 100"/>
                <a:gd name="T53" fmla="*/ 237 h 192"/>
                <a:gd name="T54" fmla="*/ 60 w 100"/>
                <a:gd name="T55" fmla="*/ 244 h 192"/>
                <a:gd name="T56" fmla="*/ 69 w 100"/>
                <a:gd name="T57" fmla="*/ 258 h 192"/>
                <a:gd name="T58" fmla="*/ 76 w 100"/>
                <a:gd name="T59" fmla="*/ 274 h 192"/>
                <a:gd name="T60" fmla="*/ 98 w 100"/>
                <a:gd name="T61" fmla="*/ 270 h 192"/>
                <a:gd name="T62" fmla="*/ 105 w 100"/>
                <a:gd name="T63" fmla="*/ 261 h 192"/>
                <a:gd name="T64" fmla="*/ 96 w 100"/>
                <a:gd name="T65" fmla="*/ 247 h 192"/>
                <a:gd name="T66" fmla="*/ 107 w 100"/>
                <a:gd name="T67" fmla="*/ 235 h 192"/>
                <a:gd name="T68" fmla="*/ 124 w 100"/>
                <a:gd name="T69" fmla="*/ 215 h 192"/>
                <a:gd name="T70" fmla="*/ 131 w 100"/>
                <a:gd name="T71" fmla="*/ 195 h 192"/>
                <a:gd name="T72" fmla="*/ 146 w 100"/>
                <a:gd name="T73" fmla="*/ 180 h 1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0" h="192">
                  <a:moveTo>
                    <a:pt x="95" y="117"/>
                  </a:moveTo>
                  <a:cubicBezTo>
                    <a:pt x="95" y="110"/>
                    <a:pt x="95" y="110"/>
                    <a:pt x="95" y="110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65" y="29"/>
                    <a:pt x="61" y="24"/>
                  </a:cubicBezTo>
                  <a:cubicBezTo>
                    <a:pt x="57" y="20"/>
                    <a:pt x="46" y="19"/>
                    <a:pt x="46" y="19"/>
                  </a:cubicBezTo>
                  <a:cubicBezTo>
                    <a:pt x="46" y="19"/>
                    <a:pt x="45" y="12"/>
                    <a:pt x="43" y="9"/>
                  </a:cubicBezTo>
                  <a:cubicBezTo>
                    <a:pt x="41" y="7"/>
                    <a:pt x="38" y="5"/>
                    <a:pt x="38" y="5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9" y="54"/>
                    <a:pt x="14" y="55"/>
                  </a:cubicBezTo>
                  <a:cubicBezTo>
                    <a:pt x="19" y="56"/>
                    <a:pt x="17" y="60"/>
                    <a:pt x="17" y="6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1" y="80"/>
                    <a:pt x="11" y="85"/>
                  </a:cubicBezTo>
                  <a:cubicBezTo>
                    <a:pt x="12" y="91"/>
                    <a:pt x="13" y="91"/>
                    <a:pt x="13" y="91"/>
                  </a:cubicBezTo>
                  <a:cubicBezTo>
                    <a:pt x="13" y="91"/>
                    <a:pt x="18" y="90"/>
                    <a:pt x="18" y="92"/>
                  </a:cubicBezTo>
                  <a:cubicBezTo>
                    <a:pt x="18" y="94"/>
                    <a:pt x="14" y="100"/>
                    <a:pt x="14" y="100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08"/>
                    <a:pt x="23" y="111"/>
                    <a:pt x="21" y="113"/>
                  </a:cubicBezTo>
                  <a:cubicBezTo>
                    <a:pt x="18" y="115"/>
                    <a:pt x="14" y="113"/>
                    <a:pt x="14" y="113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14" y="137"/>
                    <a:pt x="19" y="134"/>
                    <a:pt x="19" y="138"/>
                  </a:cubicBezTo>
                  <a:cubicBezTo>
                    <a:pt x="19" y="140"/>
                    <a:pt x="16" y="140"/>
                    <a:pt x="16" y="140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41"/>
                    <a:pt x="23" y="142"/>
                    <a:pt x="22" y="147"/>
                  </a:cubicBezTo>
                  <a:cubicBezTo>
                    <a:pt x="21" y="154"/>
                    <a:pt x="19" y="153"/>
                    <a:pt x="19" y="153"/>
                  </a:cubicBezTo>
                  <a:cubicBezTo>
                    <a:pt x="19" y="153"/>
                    <a:pt x="17" y="152"/>
                    <a:pt x="17" y="150"/>
                  </a:cubicBezTo>
                  <a:cubicBezTo>
                    <a:pt x="16" y="148"/>
                    <a:pt x="16" y="146"/>
                    <a:pt x="16" y="146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6" y="156"/>
                    <a:pt x="21" y="159"/>
                  </a:cubicBezTo>
                  <a:cubicBezTo>
                    <a:pt x="25" y="162"/>
                    <a:pt x="30" y="164"/>
                    <a:pt x="33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41" y="169"/>
                    <a:pt x="41" y="169"/>
                    <a:pt x="41" y="169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9" y="192"/>
                    <a:pt x="60" y="192"/>
                  </a:cubicBezTo>
                  <a:cubicBezTo>
                    <a:pt x="62" y="192"/>
                    <a:pt x="67" y="187"/>
                    <a:pt x="67" y="187"/>
                  </a:cubicBezTo>
                  <a:cubicBezTo>
                    <a:pt x="67" y="187"/>
                    <a:pt x="66" y="184"/>
                    <a:pt x="67" y="181"/>
                  </a:cubicBezTo>
                  <a:cubicBezTo>
                    <a:pt x="67" y="180"/>
                    <a:pt x="72" y="181"/>
                    <a:pt x="72" y="181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71" y="177"/>
                    <a:pt x="65" y="174"/>
                    <a:pt x="66" y="171"/>
                  </a:cubicBezTo>
                  <a:cubicBezTo>
                    <a:pt x="67" y="166"/>
                    <a:pt x="71" y="168"/>
                    <a:pt x="71" y="168"/>
                  </a:cubicBezTo>
                  <a:cubicBezTo>
                    <a:pt x="71" y="168"/>
                    <a:pt x="70" y="164"/>
                    <a:pt x="73" y="163"/>
                  </a:cubicBezTo>
                  <a:cubicBezTo>
                    <a:pt x="76" y="162"/>
                    <a:pt x="78" y="165"/>
                    <a:pt x="83" y="161"/>
                  </a:cubicBezTo>
                  <a:cubicBezTo>
                    <a:pt x="88" y="156"/>
                    <a:pt x="85" y="149"/>
                    <a:pt x="85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4"/>
                    <a:pt x="87" y="138"/>
                    <a:pt x="90" y="135"/>
                  </a:cubicBezTo>
                  <a:cubicBezTo>
                    <a:pt x="92" y="134"/>
                    <a:pt x="95" y="134"/>
                    <a:pt x="95" y="134"/>
                  </a:cubicBezTo>
                  <a:cubicBezTo>
                    <a:pt x="95" y="134"/>
                    <a:pt x="100" y="129"/>
                    <a:pt x="100" y="125"/>
                  </a:cubicBezTo>
                  <a:cubicBezTo>
                    <a:pt x="99" y="121"/>
                    <a:pt x="95" y="117"/>
                    <a:pt x="95" y="117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23" descr="© INSCALE GmbH, 18.06.2010"/>
            <p:cNvSpPr>
              <a:spLocks/>
            </p:cNvSpPr>
            <p:nvPr/>
          </p:nvSpPr>
          <p:spPr bwMode="auto">
            <a:xfrm>
              <a:off x="3724" y="2919"/>
              <a:ext cx="183" cy="152"/>
            </a:xfrm>
            <a:custGeom>
              <a:avLst/>
              <a:gdLst>
                <a:gd name="T0" fmla="*/ 177 w 126"/>
                <a:gd name="T1" fmla="*/ 60 h 106"/>
                <a:gd name="T2" fmla="*/ 182 w 126"/>
                <a:gd name="T3" fmla="*/ 47 h 106"/>
                <a:gd name="T4" fmla="*/ 168 w 126"/>
                <a:gd name="T5" fmla="*/ 42 h 106"/>
                <a:gd name="T6" fmla="*/ 167 w 126"/>
                <a:gd name="T7" fmla="*/ 23 h 106"/>
                <a:gd name="T8" fmla="*/ 153 w 126"/>
                <a:gd name="T9" fmla="*/ 23 h 106"/>
                <a:gd name="T10" fmla="*/ 138 w 126"/>
                <a:gd name="T11" fmla="*/ 13 h 106"/>
                <a:gd name="T12" fmla="*/ 125 w 126"/>
                <a:gd name="T13" fmla="*/ 4 h 106"/>
                <a:gd name="T14" fmla="*/ 119 w 126"/>
                <a:gd name="T15" fmla="*/ 0 h 106"/>
                <a:gd name="T16" fmla="*/ 109 w 126"/>
                <a:gd name="T17" fmla="*/ 10 h 106"/>
                <a:gd name="T18" fmla="*/ 94 w 126"/>
                <a:gd name="T19" fmla="*/ 7 h 106"/>
                <a:gd name="T20" fmla="*/ 77 w 126"/>
                <a:gd name="T21" fmla="*/ 17 h 106"/>
                <a:gd name="T22" fmla="*/ 62 w 126"/>
                <a:gd name="T23" fmla="*/ 17 h 106"/>
                <a:gd name="T24" fmla="*/ 51 w 126"/>
                <a:gd name="T25" fmla="*/ 39 h 106"/>
                <a:gd name="T26" fmla="*/ 38 w 126"/>
                <a:gd name="T27" fmla="*/ 26 h 106"/>
                <a:gd name="T28" fmla="*/ 31 w 126"/>
                <a:gd name="T29" fmla="*/ 34 h 106"/>
                <a:gd name="T30" fmla="*/ 16 w 126"/>
                <a:gd name="T31" fmla="*/ 42 h 106"/>
                <a:gd name="T32" fmla="*/ 19 w 126"/>
                <a:gd name="T33" fmla="*/ 62 h 106"/>
                <a:gd name="T34" fmla="*/ 4 w 126"/>
                <a:gd name="T35" fmla="*/ 70 h 106"/>
                <a:gd name="T36" fmla="*/ 7 w 126"/>
                <a:gd name="T37" fmla="*/ 87 h 106"/>
                <a:gd name="T38" fmla="*/ 0 w 126"/>
                <a:gd name="T39" fmla="*/ 93 h 106"/>
                <a:gd name="T40" fmla="*/ 10 w 126"/>
                <a:gd name="T41" fmla="*/ 106 h 106"/>
                <a:gd name="T42" fmla="*/ 4 w 126"/>
                <a:gd name="T43" fmla="*/ 113 h 106"/>
                <a:gd name="T44" fmla="*/ 15 w 126"/>
                <a:gd name="T45" fmla="*/ 133 h 106"/>
                <a:gd name="T46" fmla="*/ 22 w 126"/>
                <a:gd name="T47" fmla="*/ 135 h 106"/>
                <a:gd name="T48" fmla="*/ 28 w 126"/>
                <a:gd name="T49" fmla="*/ 152 h 106"/>
                <a:gd name="T50" fmla="*/ 38 w 126"/>
                <a:gd name="T51" fmla="*/ 146 h 106"/>
                <a:gd name="T52" fmla="*/ 45 w 126"/>
                <a:gd name="T53" fmla="*/ 148 h 106"/>
                <a:gd name="T54" fmla="*/ 46 w 126"/>
                <a:gd name="T55" fmla="*/ 152 h 106"/>
                <a:gd name="T56" fmla="*/ 70 w 126"/>
                <a:gd name="T57" fmla="*/ 151 h 106"/>
                <a:gd name="T58" fmla="*/ 83 w 126"/>
                <a:gd name="T59" fmla="*/ 142 h 106"/>
                <a:gd name="T60" fmla="*/ 92 w 126"/>
                <a:gd name="T61" fmla="*/ 145 h 106"/>
                <a:gd name="T62" fmla="*/ 106 w 126"/>
                <a:gd name="T63" fmla="*/ 136 h 106"/>
                <a:gd name="T64" fmla="*/ 110 w 126"/>
                <a:gd name="T65" fmla="*/ 119 h 106"/>
                <a:gd name="T66" fmla="*/ 119 w 126"/>
                <a:gd name="T67" fmla="*/ 113 h 106"/>
                <a:gd name="T68" fmla="*/ 129 w 126"/>
                <a:gd name="T69" fmla="*/ 115 h 106"/>
                <a:gd name="T70" fmla="*/ 135 w 126"/>
                <a:gd name="T71" fmla="*/ 110 h 106"/>
                <a:gd name="T72" fmla="*/ 163 w 126"/>
                <a:gd name="T73" fmla="*/ 112 h 106"/>
                <a:gd name="T74" fmla="*/ 164 w 126"/>
                <a:gd name="T75" fmla="*/ 106 h 106"/>
                <a:gd name="T76" fmla="*/ 170 w 126"/>
                <a:gd name="T77" fmla="*/ 110 h 106"/>
                <a:gd name="T78" fmla="*/ 170 w 126"/>
                <a:gd name="T79" fmla="*/ 90 h 106"/>
                <a:gd name="T80" fmla="*/ 183 w 126"/>
                <a:gd name="T81" fmla="*/ 89 h 106"/>
                <a:gd name="T82" fmla="*/ 177 w 126"/>
                <a:gd name="T83" fmla="*/ 6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6" h="106">
                  <a:moveTo>
                    <a:pt x="122" y="42"/>
                  </a:moveTo>
                  <a:cubicBezTo>
                    <a:pt x="125" y="33"/>
                    <a:pt x="125" y="33"/>
                    <a:pt x="125" y="33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0" y="17"/>
                    <a:pt x="97" y="12"/>
                    <a:pt x="95" y="9"/>
                  </a:cubicBezTo>
                  <a:cubicBezTo>
                    <a:pt x="93" y="7"/>
                    <a:pt x="86" y="3"/>
                    <a:pt x="86" y="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58" y="12"/>
                    <a:pt x="53" y="12"/>
                  </a:cubicBezTo>
                  <a:cubicBezTo>
                    <a:pt x="49" y="13"/>
                    <a:pt x="43" y="12"/>
                    <a:pt x="43" y="12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14" y="24"/>
                    <a:pt x="11" y="29"/>
                  </a:cubicBezTo>
                  <a:cubicBezTo>
                    <a:pt x="9" y="33"/>
                    <a:pt x="13" y="43"/>
                    <a:pt x="13" y="4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8" y="105"/>
                    <a:pt x="53" y="99"/>
                    <a:pt x="57" y="99"/>
                  </a:cubicBezTo>
                  <a:cubicBezTo>
                    <a:pt x="59" y="99"/>
                    <a:pt x="63" y="101"/>
                    <a:pt x="63" y="101"/>
                  </a:cubicBezTo>
                  <a:cubicBezTo>
                    <a:pt x="63" y="101"/>
                    <a:pt x="69" y="97"/>
                    <a:pt x="73" y="95"/>
                  </a:cubicBezTo>
                  <a:cubicBezTo>
                    <a:pt x="76" y="92"/>
                    <a:pt x="74" y="88"/>
                    <a:pt x="76" y="83"/>
                  </a:cubicBezTo>
                  <a:cubicBezTo>
                    <a:pt x="78" y="80"/>
                    <a:pt x="82" y="79"/>
                    <a:pt x="82" y="79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7" y="77"/>
                    <a:pt x="116" y="67"/>
                    <a:pt x="117" y="63"/>
                  </a:cubicBezTo>
                  <a:cubicBezTo>
                    <a:pt x="117" y="60"/>
                    <a:pt x="126" y="62"/>
                    <a:pt x="126" y="62"/>
                  </a:cubicBezTo>
                  <a:lnTo>
                    <a:pt x="122" y="42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24" descr="© INSCALE GmbH, 18.06.2010"/>
            <p:cNvSpPr>
              <a:spLocks noEditPoints="1"/>
            </p:cNvSpPr>
            <p:nvPr/>
          </p:nvSpPr>
          <p:spPr bwMode="auto">
            <a:xfrm>
              <a:off x="3060" y="454"/>
              <a:ext cx="529" cy="1300"/>
            </a:xfrm>
            <a:custGeom>
              <a:avLst/>
              <a:gdLst>
                <a:gd name="T0" fmla="*/ 487 w 365"/>
                <a:gd name="T1" fmla="*/ 161 h 899"/>
                <a:gd name="T2" fmla="*/ 442 w 365"/>
                <a:gd name="T3" fmla="*/ 55 h 899"/>
                <a:gd name="T4" fmla="*/ 358 w 365"/>
                <a:gd name="T5" fmla="*/ 3 h 899"/>
                <a:gd name="T6" fmla="*/ 281 w 365"/>
                <a:gd name="T7" fmla="*/ 52 h 899"/>
                <a:gd name="T8" fmla="*/ 197 w 365"/>
                <a:gd name="T9" fmla="*/ 218 h 899"/>
                <a:gd name="T10" fmla="*/ 142 w 365"/>
                <a:gd name="T11" fmla="*/ 388 h 899"/>
                <a:gd name="T12" fmla="*/ 48 w 365"/>
                <a:gd name="T13" fmla="*/ 593 h 899"/>
                <a:gd name="T14" fmla="*/ 59 w 365"/>
                <a:gd name="T15" fmla="*/ 778 h 899"/>
                <a:gd name="T16" fmla="*/ 17 w 365"/>
                <a:gd name="T17" fmla="*/ 970 h 899"/>
                <a:gd name="T18" fmla="*/ 13 w 365"/>
                <a:gd name="T19" fmla="*/ 1022 h 899"/>
                <a:gd name="T20" fmla="*/ 26 w 365"/>
                <a:gd name="T21" fmla="*/ 1066 h 899"/>
                <a:gd name="T22" fmla="*/ 54 w 365"/>
                <a:gd name="T23" fmla="*/ 1126 h 899"/>
                <a:gd name="T24" fmla="*/ 75 w 365"/>
                <a:gd name="T25" fmla="*/ 1194 h 899"/>
                <a:gd name="T26" fmla="*/ 93 w 365"/>
                <a:gd name="T27" fmla="*/ 1260 h 899"/>
                <a:gd name="T28" fmla="*/ 154 w 365"/>
                <a:gd name="T29" fmla="*/ 1294 h 899"/>
                <a:gd name="T30" fmla="*/ 249 w 365"/>
                <a:gd name="T31" fmla="*/ 1225 h 899"/>
                <a:gd name="T32" fmla="*/ 286 w 365"/>
                <a:gd name="T33" fmla="*/ 1093 h 899"/>
                <a:gd name="T34" fmla="*/ 284 w 365"/>
                <a:gd name="T35" fmla="*/ 1040 h 899"/>
                <a:gd name="T36" fmla="*/ 278 w 365"/>
                <a:gd name="T37" fmla="*/ 979 h 899"/>
                <a:gd name="T38" fmla="*/ 328 w 365"/>
                <a:gd name="T39" fmla="*/ 937 h 899"/>
                <a:gd name="T40" fmla="*/ 343 w 365"/>
                <a:gd name="T41" fmla="*/ 908 h 899"/>
                <a:gd name="T42" fmla="*/ 387 w 365"/>
                <a:gd name="T43" fmla="*/ 856 h 899"/>
                <a:gd name="T44" fmla="*/ 313 w 365"/>
                <a:gd name="T45" fmla="*/ 805 h 899"/>
                <a:gd name="T46" fmla="*/ 280 w 365"/>
                <a:gd name="T47" fmla="*/ 726 h 899"/>
                <a:gd name="T48" fmla="*/ 291 w 365"/>
                <a:gd name="T49" fmla="*/ 651 h 899"/>
                <a:gd name="T50" fmla="*/ 300 w 365"/>
                <a:gd name="T51" fmla="*/ 625 h 899"/>
                <a:gd name="T52" fmla="*/ 326 w 365"/>
                <a:gd name="T53" fmla="*/ 586 h 899"/>
                <a:gd name="T54" fmla="*/ 338 w 365"/>
                <a:gd name="T55" fmla="*/ 542 h 899"/>
                <a:gd name="T56" fmla="*/ 380 w 365"/>
                <a:gd name="T57" fmla="*/ 516 h 899"/>
                <a:gd name="T58" fmla="*/ 420 w 365"/>
                <a:gd name="T59" fmla="*/ 482 h 899"/>
                <a:gd name="T60" fmla="*/ 448 w 365"/>
                <a:gd name="T61" fmla="*/ 409 h 899"/>
                <a:gd name="T62" fmla="*/ 445 w 365"/>
                <a:gd name="T63" fmla="*/ 320 h 899"/>
                <a:gd name="T64" fmla="*/ 477 w 365"/>
                <a:gd name="T65" fmla="*/ 288 h 899"/>
                <a:gd name="T66" fmla="*/ 529 w 365"/>
                <a:gd name="T67" fmla="*/ 282 h 899"/>
                <a:gd name="T68" fmla="*/ 20 w 365"/>
                <a:gd name="T69" fmla="*/ 1038 h 899"/>
                <a:gd name="T70" fmla="*/ 300 w 365"/>
                <a:gd name="T71" fmla="*/ 1106 h 899"/>
                <a:gd name="T72" fmla="*/ 275 w 365"/>
                <a:gd name="T73" fmla="*/ 1180 h 899"/>
                <a:gd name="T74" fmla="*/ 301 w 365"/>
                <a:gd name="T75" fmla="*/ 1139 h 899"/>
                <a:gd name="T76" fmla="*/ 401 w 365"/>
                <a:gd name="T77" fmla="*/ 1057 h 899"/>
                <a:gd name="T78" fmla="*/ 359 w 365"/>
                <a:gd name="T79" fmla="*/ 1079 h 899"/>
                <a:gd name="T80" fmla="*/ 367 w 365"/>
                <a:gd name="T81" fmla="*/ 1138 h 899"/>
                <a:gd name="T82" fmla="*/ 401 w 365"/>
                <a:gd name="T83" fmla="*/ 1085 h 899"/>
                <a:gd name="T84" fmla="*/ 407 w 365"/>
                <a:gd name="T85" fmla="*/ 1030 h 899"/>
                <a:gd name="T86" fmla="*/ 407 w 365"/>
                <a:gd name="T87" fmla="*/ 996 h 899"/>
                <a:gd name="T88" fmla="*/ 352 w 365"/>
                <a:gd name="T89" fmla="*/ 911 h 899"/>
                <a:gd name="T90" fmla="*/ 374 w 365"/>
                <a:gd name="T91" fmla="*/ 911 h 899"/>
                <a:gd name="T92" fmla="*/ 358 w 365"/>
                <a:gd name="T93" fmla="*/ 949 h 899"/>
                <a:gd name="T94" fmla="*/ 364 w 365"/>
                <a:gd name="T95" fmla="*/ 920 h 899"/>
                <a:gd name="T96" fmla="*/ 349 w 365"/>
                <a:gd name="T97" fmla="*/ 801 h 899"/>
                <a:gd name="T98" fmla="*/ 371 w 365"/>
                <a:gd name="T99" fmla="*/ 829 h 899"/>
                <a:gd name="T100" fmla="*/ 283 w 365"/>
                <a:gd name="T101" fmla="*/ 1070 h 899"/>
                <a:gd name="T102" fmla="*/ 297 w 365"/>
                <a:gd name="T103" fmla="*/ 701 h 899"/>
                <a:gd name="T104" fmla="*/ 310 w 365"/>
                <a:gd name="T105" fmla="*/ 615 h 899"/>
                <a:gd name="T106" fmla="*/ 426 w 365"/>
                <a:gd name="T107" fmla="*/ 496 h 899"/>
                <a:gd name="T108" fmla="*/ 445 w 365"/>
                <a:gd name="T109" fmla="*/ 348 h 899"/>
                <a:gd name="T110" fmla="*/ 452 w 365"/>
                <a:gd name="T111" fmla="*/ 321 h 899"/>
                <a:gd name="T112" fmla="*/ 471 w 365"/>
                <a:gd name="T113" fmla="*/ 314 h 899"/>
                <a:gd name="T114" fmla="*/ 516 w 365"/>
                <a:gd name="T115" fmla="*/ 289 h 8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65" h="899">
                  <a:moveTo>
                    <a:pt x="364" y="188"/>
                  </a:moveTo>
                  <a:cubicBezTo>
                    <a:pt x="364" y="188"/>
                    <a:pt x="359" y="186"/>
                    <a:pt x="358" y="182"/>
                  </a:cubicBezTo>
                  <a:cubicBezTo>
                    <a:pt x="357" y="178"/>
                    <a:pt x="358" y="175"/>
                    <a:pt x="356" y="173"/>
                  </a:cubicBezTo>
                  <a:cubicBezTo>
                    <a:pt x="354" y="172"/>
                    <a:pt x="347" y="171"/>
                    <a:pt x="347" y="167"/>
                  </a:cubicBezTo>
                  <a:cubicBezTo>
                    <a:pt x="348" y="161"/>
                    <a:pt x="348" y="160"/>
                    <a:pt x="348" y="160"/>
                  </a:cubicBezTo>
                  <a:cubicBezTo>
                    <a:pt x="348" y="160"/>
                    <a:pt x="343" y="159"/>
                    <a:pt x="345" y="155"/>
                  </a:cubicBezTo>
                  <a:cubicBezTo>
                    <a:pt x="348" y="150"/>
                    <a:pt x="353" y="147"/>
                    <a:pt x="352" y="144"/>
                  </a:cubicBezTo>
                  <a:cubicBezTo>
                    <a:pt x="350" y="140"/>
                    <a:pt x="348" y="136"/>
                    <a:pt x="348" y="136"/>
                  </a:cubicBezTo>
                  <a:cubicBezTo>
                    <a:pt x="348" y="136"/>
                    <a:pt x="349" y="129"/>
                    <a:pt x="347" y="125"/>
                  </a:cubicBezTo>
                  <a:cubicBezTo>
                    <a:pt x="345" y="122"/>
                    <a:pt x="336" y="117"/>
                    <a:pt x="336" y="111"/>
                  </a:cubicBezTo>
                  <a:cubicBezTo>
                    <a:pt x="336" y="106"/>
                    <a:pt x="337" y="104"/>
                    <a:pt x="337" y="104"/>
                  </a:cubicBezTo>
                  <a:cubicBezTo>
                    <a:pt x="340" y="101"/>
                    <a:pt x="340" y="101"/>
                    <a:pt x="340" y="101"/>
                  </a:cubicBezTo>
                  <a:cubicBezTo>
                    <a:pt x="339" y="95"/>
                    <a:pt x="339" y="95"/>
                    <a:pt x="339" y="95"/>
                  </a:cubicBezTo>
                  <a:cubicBezTo>
                    <a:pt x="328" y="93"/>
                    <a:pt x="328" y="93"/>
                    <a:pt x="328" y="93"/>
                  </a:cubicBezTo>
                  <a:cubicBezTo>
                    <a:pt x="328" y="93"/>
                    <a:pt x="330" y="87"/>
                    <a:pt x="328" y="81"/>
                  </a:cubicBezTo>
                  <a:cubicBezTo>
                    <a:pt x="327" y="77"/>
                    <a:pt x="325" y="74"/>
                    <a:pt x="326" y="69"/>
                  </a:cubicBezTo>
                  <a:cubicBezTo>
                    <a:pt x="327" y="65"/>
                    <a:pt x="332" y="65"/>
                    <a:pt x="330" y="62"/>
                  </a:cubicBezTo>
                  <a:cubicBezTo>
                    <a:pt x="328" y="59"/>
                    <a:pt x="319" y="50"/>
                    <a:pt x="319" y="50"/>
                  </a:cubicBezTo>
                  <a:cubicBezTo>
                    <a:pt x="315" y="53"/>
                    <a:pt x="315" y="53"/>
                    <a:pt x="315" y="53"/>
                  </a:cubicBezTo>
                  <a:cubicBezTo>
                    <a:pt x="315" y="53"/>
                    <a:pt x="314" y="43"/>
                    <a:pt x="305" y="38"/>
                  </a:cubicBezTo>
                  <a:cubicBezTo>
                    <a:pt x="295" y="33"/>
                    <a:pt x="282" y="31"/>
                    <a:pt x="282" y="31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4" y="27"/>
                    <a:pt x="274" y="27"/>
                    <a:pt x="274" y="27"/>
                  </a:cubicBezTo>
                  <a:cubicBezTo>
                    <a:pt x="272" y="24"/>
                    <a:pt x="272" y="24"/>
                    <a:pt x="272" y="24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1" y="15"/>
                    <a:pt x="261" y="15"/>
                    <a:pt x="261" y="15"/>
                  </a:cubicBezTo>
                  <a:cubicBezTo>
                    <a:pt x="251" y="11"/>
                    <a:pt x="251" y="11"/>
                    <a:pt x="251" y="11"/>
                  </a:cubicBezTo>
                  <a:cubicBezTo>
                    <a:pt x="250" y="5"/>
                    <a:pt x="250" y="5"/>
                    <a:pt x="250" y="5"/>
                  </a:cubicBezTo>
                  <a:cubicBezTo>
                    <a:pt x="247" y="2"/>
                    <a:pt x="247" y="2"/>
                    <a:pt x="247" y="2"/>
                  </a:cubicBezTo>
                  <a:cubicBezTo>
                    <a:pt x="242" y="2"/>
                    <a:pt x="242" y="2"/>
                    <a:pt x="242" y="2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30" y="2"/>
                    <a:pt x="237" y="11"/>
                    <a:pt x="238" y="17"/>
                  </a:cubicBezTo>
                  <a:cubicBezTo>
                    <a:pt x="239" y="25"/>
                    <a:pt x="231" y="34"/>
                    <a:pt x="231" y="34"/>
                  </a:cubicBezTo>
                  <a:cubicBezTo>
                    <a:pt x="239" y="38"/>
                    <a:pt x="239" y="38"/>
                    <a:pt x="239" y="38"/>
                  </a:cubicBezTo>
                  <a:cubicBezTo>
                    <a:pt x="232" y="48"/>
                    <a:pt x="232" y="48"/>
                    <a:pt x="232" y="4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8" y="41"/>
                    <a:pt x="198" y="41"/>
                    <a:pt x="198" y="41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86" y="41"/>
                    <a:pt x="189" y="56"/>
                    <a:pt x="188" y="61"/>
                  </a:cubicBezTo>
                  <a:cubicBezTo>
                    <a:pt x="186" y="66"/>
                    <a:pt x="183" y="77"/>
                    <a:pt x="183" y="77"/>
                  </a:cubicBezTo>
                  <a:cubicBezTo>
                    <a:pt x="167" y="69"/>
                    <a:pt x="167" y="69"/>
                    <a:pt x="167" y="69"/>
                  </a:cubicBezTo>
                  <a:cubicBezTo>
                    <a:pt x="153" y="84"/>
                    <a:pt x="153" y="84"/>
                    <a:pt x="153" y="84"/>
                  </a:cubicBezTo>
                  <a:cubicBezTo>
                    <a:pt x="153" y="84"/>
                    <a:pt x="149" y="101"/>
                    <a:pt x="149" y="106"/>
                  </a:cubicBezTo>
                  <a:cubicBezTo>
                    <a:pt x="148" y="111"/>
                    <a:pt x="140" y="109"/>
                    <a:pt x="140" y="109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0" y="116"/>
                    <a:pt x="147" y="127"/>
                    <a:pt x="148" y="135"/>
                  </a:cubicBezTo>
                  <a:cubicBezTo>
                    <a:pt x="150" y="141"/>
                    <a:pt x="144" y="143"/>
                    <a:pt x="136" y="151"/>
                  </a:cubicBezTo>
                  <a:cubicBezTo>
                    <a:pt x="130" y="157"/>
                    <a:pt x="132" y="162"/>
                    <a:pt x="130" y="169"/>
                  </a:cubicBezTo>
                  <a:cubicBezTo>
                    <a:pt x="128" y="175"/>
                    <a:pt x="123" y="176"/>
                    <a:pt x="123" y="176"/>
                  </a:cubicBezTo>
                  <a:cubicBezTo>
                    <a:pt x="126" y="189"/>
                    <a:pt x="126" y="189"/>
                    <a:pt x="126" y="18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00" y="201"/>
                    <a:pt x="100" y="201"/>
                    <a:pt x="100" y="201"/>
                  </a:cubicBezTo>
                  <a:cubicBezTo>
                    <a:pt x="104" y="221"/>
                    <a:pt x="104" y="221"/>
                    <a:pt x="104" y="221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3" y="253"/>
                    <a:pt x="103" y="253"/>
                    <a:pt x="103" y="253"/>
                  </a:cubicBezTo>
                  <a:cubicBezTo>
                    <a:pt x="99" y="258"/>
                    <a:pt x="99" y="258"/>
                    <a:pt x="99" y="258"/>
                  </a:cubicBezTo>
                  <a:cubicBezTo>
                    <a:pt x="98" y="268"/>
                    <a:pt x="98" y="268"/>
                    <a:pt x="98" y="268"/>
                  </a:cubicBezTo>
                  <a:cubicBezTo>
                    <a:pt x="79" y="300"/>
                    <a:pt x="79" y="300"/>
                    <a:pt x="79" y="300"/>
                  </a:cubicBezTo>
                  <a:cubicBezTo>
                    <a:pt x="93" y="310"/>
                    <a:pt x="93" y="310"/>
                    <a:pt x="93" y="310"/>
                  </a:cubicBezTo>
                  <a:cubicBezTo>
                    <a:pt x="94" y="325"/>
                    <a:pt x="94" y="325"/>
                    <a:pt x="94" y="325"/>
                  </a:cubicBezTo>
                  <a:cubicBezTo>
                    <a:pt x="89" y="337"/>
                    <a:pt x="89" y="337"/>
                    <a:pt x="89" y="337"/>
                  </a:cubicBezTo>
                  <a:cubicBezTo>
                    <a:pt x="89" y="337"/>
                    <a:pt x="69" y="331"/>
                    <a:pt x="59" y="334"/>
                  </a:cubicBezTo>
                  <a:cubicBezTo>
                    <a:pt x="47" y="337"/>
                    <a:pt x="35" y="365"/>
                    <a:pt x="35" y="365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0" y="385"/>
                    <a:pt x="30" y="385"/>
                    <a:pt x="30" y="385"/>
                  </a:cubicBezTo>
                  <a:cubicBezTo>
                    <a:pt x="37" y="404"/>
                    <a:pt x="37" y="404"/>
                    <a:pt x="37" y="404"/>
                  </a:cubicBezTo>
                  <a:cubicBezTo>
                    <a:pt x="33" y="410"/>
                    <a:pt x="33" y="410"/>
                    <a:pt x="33" y="410"/>
                  </a:cubicBezTo>
                  <a:cubicBezTo>
                    <a:pt x="36" y="421"/>
                    <a:pt x="36" y="421"/>
                    <a:pt x="36" y="421"/>
                  </a:cubicBezTo>
                  <a:cubicBezTo>
                    <a:pt x="33" y="429"/>
                    <a:pt x="33" y="429"/>
                    <a:pt x="33" y="429"/>
                  </a:cubicBezTo>
                  <a:cubicBezTo>
                    <a:pt x="41" y="452"/>
                    <a:pt x="41" y="452"/>
                    <a:pt x="41" y="452"/>
                  </a:cubicBezTo>
                  <a:cubicBezTo>
                    <a:pt x="35" y="487"/>
                    <a:pt x="35" y="487"/>
                    <a:pt x="35" y="487"/>
                  </a:cubicBezTo>
                  <a:cubicBezTo>
                    <a:pt x="45" y="497"/>
                    <a:pt x="45" y="497"/>
                    <a:pt x="45" y="497"/>
                  </a:cubicBezTo>
                  <a:cubicBezTo>
                    <a:pt x="45" y="497"/>
                    <a:pt x="50" y="500"/>
                    <a:pt x="54" y="503"/>
                  </a:cubicBezTo>
                  <a:cubicBezTo>
                    <a:pt x="58" y="507"/>
                    <a:pt x="59" y="511"/>
                    <a:pt x="55" y="523"/>
                  </a:cubicBezTo>
                  <a:cubicBezTo>
                    <a:pt x="53" y="535"/>
                    <a:pt x="45" y="529"/>
                    <a:pt x="45" y="529"/>
                  </a:cubicBezTo>
                  <a:cubicBezTo>
                    <a:pt x="36" y="532"/>
                    <a:pt x="36" y="532"/>
                    <a:pt x="36" y="532"/>
                  </a:cubicBezTo>
                  <a:cubicBezTo>
                    <a:pt x="41" y="538"/>
                    <a:pt x="41" y="538"/>
                    <a:pt x="41" y="538"/>
                  </a:cubicBezTo>
                  <a:cubicBezTo>
                    <a:pt x="43" y="547"/>
                    <a:pt x="43" y="547"/>
                    <a:pt x="43" y="547"/>
                  </a:cubicBezTo>
                  <a:cubicBezTo>
                    <a:pt x="43" y="547"/>
                    <a:pt x="49" y="561"/>
                    <a:pt x="51" y="568"/>
                  </a:cubicBezTo>
                  <a:cubicBezTo>
                    <a:pt x="54" y="576"/>
                    <a:pt x="46" y="572"/>
                    <a:pt x="45" y="577"/>
                  </a:cubicBezTo>
                  <a:cubicBezTo>
                    <a:pt x="44" y="581"/>
                    <a:pt x="48" y="584"/>
                    <a:pt x="45" y="597"/>
                  </a:cubicBezTo>
                  <a:cubicBezTo>
                    <a:pt x="41" y="609"/>
                    <a:pt x="30" y="603"/>
                    <a:pt x="26" y="607"/>
                  </a:cubicBezTo>
                  <a:cubicBezTo>
                    <a:pt x="21" y="610"/>
                    <a:pt x="28" y="611"/>
                    <a:pt x="27" y="616"/>
                  </a:cubicBezTo>
                  <a:cubicBezTo>
                    <a:pt x="27" y="620"/>
                    <a:pt x="21" y="619"/>
                    <a:pt x="19" y="623"/>
                  </a:cubicBezTo>
                  <a:cubicBezTo>
                    <a:pt x="16" y="625"/>
                    <a:pt x="25" y="643"/>
                    <a:pt x="25" y="643"/>
                  </a:cubicBezTo>
                  <a:cubicBezTo>
                    <a:pt x="25" y="643"/>
                    <a:pt x="21" y="651"/>
                    <a:pt x="19" y="658"/>
                  </a:cubicBezTo>
                  <a:cubicBezTo>
                    <a:pt x="17" y="665"/>
                    <a:pt x="16" y="671"/>
                    <a:pt x="12" y="671"/>
                  </a:cubicBezTo>
                  <a:cubicBezTo>
                    <a:pt x="8" y="671"/>
                    <a:pt x="11" y="662"/>
                    <a:pt x="10" y="657"/>
                  </a:cubicBezTo>
                  <a:cubicBezTo>
                    <a:pt x="9" y="652"/>
                    <a:pt x="1" y="657"/>
                    <a:pt x="1" y="657"/>
                  </a:cubicBezTo>
                  <a:cubicBezTo>
                    <a:pt x="0" y="664"/>
                    <a:pt x="0" y="664"/>
                    <a:pt x="0" y="664"/>
                  </a:cubicBezTo>
                  <a:cubicBezTo>
                    <a:pt x="0" y="664"/>
                    <a:pt x="3" y="668"/>
                    <a:pt x="3" y="673"/>
                  </a:cubicBezTo>
                  <a:cubicBezTo>
                    <a:pt x="3" y="676"/>
                    <a:pt x="0" y="679"/>
                    <a:pt x="0" y="679"/>
                  </a:cubicBezTo>
                  <a:cubicBezTo>
                    <a:pt x="0" y="679"/>
                    <a:pt x="5" y="693"/>
                    <a:pt x="5" y="696"/>
                  </a:cubicBezTo>
                  <a:cubicBezTo>
                    <a:pt x="5" y="699"/>
                    <a:pt x="1" y="699"/>
                    <a:pt x="1" y="699"/>
                  </a:cubicBezTo>
                  <a:cubicBezTo>
                    <a:pt x="2" y="703"/>
                    <a:pt x="2" y="703"/>
                    <a:pt x="2" y="703"/>
                  </a:cubicBezTo>
                  <a:cubicBezTo>
                    <a:pt x="2" y="703"/>
                    <a:pt x="6" y="700"/>
                    <a:pt x="9" y="702"/>
                  </a:cubicBezTo>
                  <a:cubicBezTo>
                    <a:pt x="10" y="703"/>
                    <a:pt x="9" y="707"/>
                    <a:pt x="9" y="707"/>
                  </a:cubicBezTo>
                  <a:cubicBezTo>
                    <a:pt x="11" y="707"/>
                    <a:pt x="11" y="707"/>
                    <a:pt x="11" y="707"/>
                  </a:cubicBezTo>
                  <a:cubicBezTo>
                    <a:pt x="14" y="697"/>
                    <a:pt x="14" y="697"/>
                    <a:pt x="14" y="697"/>
                  </a:cubicBezTo>
                  <a:cubicBezTo>
                    <a:pt x="17" y="700"/>
                    <a:pt x="17" y="700"/>
                    <a:pt x="17" y="700"/>
                  </a:cubicBezTo>
                  <a:cubicBezTo>
                    <a:pt x="10" y="710"/>
                    <a:pt x="10" y="710"/>
                    <a:pt x="10" y="710"/>
                  </a:cubicBezTo>
                  <a:cubicBezTo>
                    <a:pt x="10" y="712"/>
                    <a:pt x="10" y="712"/>
                    <a:pt x="10" y="712"/>
                  </a:cubicBezTo>
                  <a:cubicBezTo>
                    <a:pt x="25" y="704"/>
                    <a:pt x="25" y="704"/>
                    <a:pt x="25" y="704"/>
                  </a:cubicBezTo>
                  <a:cubicBezTo>
                    <a:pt x="22" y="709"/>
                    <a:pt x="22" y="709"/>
                    <a:pt x="22" y="709"/>
                  </a:cubicBezTo>
                  <a:cubicBezTo>
                    <a:pt x="25" y="713"/>
                    <a:pt x="25" y="713"/>
                    <a:pt x="25" y="713"/>
                  </a:cubicBezTo>
                  <a:cubicBezTo>
                    <a:pt x="21" y="730"/>
                    <a:pt x="21" y="730"/>
                    <a:pt x="21" y="730"/>
                  </a:cubicBezTo>
                  <a:cubicBezTo>
                    <a:pt x="18" y="737"/>
                    <a:pt x="18" y="737"/>
                    <a:pt x="18" y="737"/>
                  </a:cubicBezTo>
                  <a:cubicBezTo>
                    <a:pt x="22" y="741"/>
                    <a:pt x="22" y="741"/>
                    <a:pt x="22" y="741"/>
                  </a:cubicBezTo>
                  <a:cubicBezTo>
                    <a:pt x="17" y="746"/>
                    <a:pt x="17" y="746"/>
                    <a:pt x="17" y="746"/>
                  </a:cubicBezTo>
                  <a:cubicBezTo>
                    <a:pt x="22" y="746"/>
                    <a:pt x="22" y="746"/>
                    <a:pt x="22" y="746"/>
                  </a:cubicBezTo>
                  <a:cubicBezTo>
                    <a:pt x="24" y="746"/>
                    <a:pt x="26" y="754"/>
                    <a:pt x="26" y="757"/>
                  </a:cubicBezTo>
                  <a:cubicBezTo>
                    <a:pt x="26" y="761"/>
                    <a:pt x="27" y="768"/>
                    <a:pt x="29" y="768"/>
                  </a:cubicBezTo>
                  <a:cubicBezTo>
                    <a:pt x="31" y="768"/>
                    <a:pt x="32" y="761"/>
                    <a:pt x="32" y="761"/>
                  </a:cubicBezTo>
                  <a:cubicBezTo>
                    <a:pt x="32" y="770"/>
                    <a:pt x="32" y="770"/>
                    <a:pt x="32" y="770"/>
                  </a:cubicBezTo>
                  <a:cubicBezTo>
                    <a:pt x="34" y="771"/>
                    <a:pt x="34" y="771"/>
                    <a:pt x="34" y="771"/>
                  </a:cubicBezTo>
                  <a:cubicBezTo>
                    <a:pt x="32" y="777"/>
                    <a:pt x="32" y="777"/>
                    <a:pt x="32" y="777"/>
                  </a:cubicBezTo>
                  <a:cubicBezTo>
                    <a:pt x="37" y="779"/>
                    <a:pt x="37" y="779"/>
                    <a:pt x="37" y="779"/>
                  </a:cubicBezTo>
                  <a:cubicBezTo>
                    <a:pt x="37" y="786"/>
                    <a:pt x="37" y="786"/>
                    <a:pt x="37" y="786"/>
                  </a:cubicBezTo>
                  <a:cubicBezTo>
                    <a:pt x="42" y="791"/>
                    <a:pt x="42" y="791"/>
                    <a:pt x="42" y="791"/>
                  </a:cubicBezTo>
                  <a:cubicBezTo>
                    <a:pt x="42" y="796"/>
                    <a:pt x="42" y="796"/>
                    <a:pt x="42" y="796"/>
                  </a:cubicBezTo>
                  <a:cubicBezTo>
                    <a:pt x="48" y="804"/>
                    <a:pt x="48" y="804"/>
                    <a:pt x="48" y="804"/>
                  </a:cubicBezTo>
                  <a:cubicBezTo>
                    <a:pt x="50" y="803"/>
                    <a:pt x="50" y="803"/>
                    <a:pt x="50" y="803"/>
                  </a:cubicBezTo>
                  <a:cubicBezTo>
                    <a:pt x="50" y="803"/>
                    <a:pt x="52" y="815"/>
                    <a:pt x="55" y="816"/>
                  </a:cubicBezTo>
                  <a:cubicBezTo>
                    <a:pt x="60" y="818"/>
                    <a:pt x="61" y="814"/>
                    <a:pt x="61" y="814"/>
                  </a:cubicBezTo>
                  <a:cubicBezTo>
                    <a:pt x="61" y="814"/>
                    <a:pt x="64" y="822"/>
                    <a:pt x="64" y="825"/>
                  </a:cubicBezTo>
                  <a:cubicBezTo>
                    <a:pt x="64" y="829"/>
                    <a:pt x="58" y="828"/>
                    <a:pt x="58" y="828"/>
                  </a:cubicBezTo>
                  <a:cubicBezTo>
                    <a:pt x="58" y="828"/>
                    <a:pt x="57" y="823"/>
                    <a:pt x="52" y="826"/>
                  </a:cubicBezTo>
                  <a:cubicBezTo>
                    <a:pt x="48" y="830"/>
                    <a:pt x="58" y="834"/>
                    <a:pt x="58" y="834"/>
                  </a:cubicBezTo>
                  <a:cubicBezTo>
                    <a:pt x="58" y="834"/>
                    <a:pt x="61" y="839"/>
                    <a:pt x="59" y="841"/>
                  </a:cubicBezTo>
                  <a:cubicBezTo>
                    <a:pt x="55" y="844"/>
                    <a:pt x="51" y="838"/>
                    <a:pt x="49" y="837"/>
                  </a:cubicBezTo>
                  <a:cubicBezTo>
                    <a:pt x="47" y="835"/>
                    <a:pt x="44" y="835"/>
                    <a:pt x="43" y="836"/>
                  </a:cubicBezTo>
                  <a:cubicBezTo>
                    <a:pt x="42" y="837"/>
                    <a:pt x="47" y="839"/>
                    <a:pt x="47" y="839"/>
                  </a:cubicBezTo>
                  <a:cubicBezTo>
                    <a:pt x="48" y="844"/>
                    <a:pt x="48" y="844"/>
                    <a:pt x="48" y="844"/>
                  </a:cubicBezTo>
                  <a:cubicBezTo>
                    <a:pt x="48" y="844"/>
                    <a:pt x="54" y="852"/>
                    <a:pt x="58" y="856"/>
                  </a:cubicBezTo>
                  <a:cubicBezTo>
                    <a:pt x="61" y="861"/>
                    <a:pt x="61" y="865"/>
                    <a:pt x="61" y="865"/>
                  </a:cubicBezTo>
                  <a:cubicBezTo>
                    <a:pt x="65" y="866"/>
                    <a:pt x="65" y="866"/>
                    <a:pt x="65" y="866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871"/>
                    <a:pt x="67" y="871"/>
                    <a:pt x="69" y="877"/>
                  </a:cubicBezTo>
                  <a:cubicBezTo>
                    <a:pt x="71" y="881"/>
                    <a:pt x="64" y="882"/>
                    <a:pt x="64" y="882"/>
                  </a:cubicBezTo>
                  <a:cubicBezTo>
                    <a:pt x="64" y="888"/>
                    <a:pt x="64" y="888"/>
                    <a:pt x="64" y="888"/>
                  </a:cubicBezTo>
                  <a:cubicBezTo>
                    <a:pt x="64" y="888"/>
                    <a:pt x="67" y="891"/>
                    <a:pt x="66" y="894"/>
                  </a:cubicBezTo>
                  <a:cubicBezTo>
                    <a:pt x="65" y="896"/>
                    <a:pt x="62" y="893"/>
                    <a:pt x="62" y="893"/>
                  </a:cubicBezTo>
                  <a:cubicBezTo>
                    <a:pt x="61" y="897"/>
                    <a:pt x="61" y="897"/>
                    <a:pt x="61" y="897"/>
                  </a:cubicBezTo>
                  <a:cubicBezTo>
                    <a:pt x="65" y="896"/>
                    <a:pt x="65" y="896"/>
                    <a:pt x="65" y="896"/>
                  </a:cubicBezTo>
                  <a:cubicBezTo>
                    <a:pt x="65" y="896"/>
                    <a:pt x="78" y="899"/>
                    <a:pt x="82" y="899"/>
                  </a:cubicBezTo>
                  <a:cubicBezTo>
                    <a:pt x="85" y="899"/>
                    <a:pt x="91" y="895"/>
                    <a:pt x="97" y="893"/>
                  </a:cubicBezTo>
                  <a:cubicBezTo>
                    <a:pt x="103" y="891"/>
                    <a:pt x="106" y="895"/>
                    <a:pt x="106" y="895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7" y="885"/>
                    <a:pt x="118" y="880"/>
                  </a:cubicBezTo>
                  <a:cubicBezTo>
                    <a:pt x="119" y="876"/>
                    <a:pt x="111" y="875"/>
                    <a:pt x="111" y="869"/>
                  </a:cubicBezTo>
                  <a:cubicBezTo>
                    <a:pt x="111" y="865"/>
                    <a:pt x="118" y="854"/>
                    <a:pt x="120" y="852"/>
                  </a:cubicBezTo>
                  <a:cubicBezTo>
                    <a:pt x="123" y="851"/>
                    <a:pt x="129" y="855"/>
                    <a:pt x="131" y="854"/>
                  </a:cubicBezTo>
                  <a:cubicBezTo>
                    <a:pt x="133" y="852"/>
                    <a:pt x="129" y="844"/>
                    <a:pt x="129" y="844"/>
                  </a:cubicBezTo>
                  <a:cubicBezTo>
                    <a:pt x="147" y="842"/>
                    <a:pt x="147" y="842"/>
                    <a:pt x="147" y="842"/>
                  </a:cubicBezTo>
                  <a:cubicBezTo>
                    <a:pt x="155" y="844"/>
                    <a:pt x="155" y="844"/>
                    <a:pt x="155" y="844"/>
                  </a:cubicBezTo>
                  <a:cubicBezTo>
                    <a:pt x="161" y="839"/>
                    <a:pt x="161" y="839"/>
                    <a:pt x="161" y="839"/>
                  </a:cubicBezTo>
                  <a:cubicBezTo>
                    <a:pt x="172" y="847"/>
                    <a:pt x="172" y="847"/>
                    <a:pt x="172" y="847"/>
                  </a:cubicBezTo>
                  <a:cubicBezTo>
                    <a:pt x="172" y="847"/>
                    <a:pt x="176" y="838"/>
                    <a:pt x="178" y="837"/>
                  </a:cubicBezTo>
                  <a:cubicBezTo>
                    <a:pt x="179" y="835"/>
                    <a:pt x="181" y="820"/>
                    <a:pt x="181" y="820"/>
                  </a:cubicBezTo>
                  <a:cubicBezTo>
                    <a:pt x="184" y="810"/>
                    <a:pt x="184" y="810"/>
                    <a:pt x="184" y="810"/>
                  </a:cubicBezTo>
                  <a:cubicBezTo>
                    <a:pt x="188" y="807"/>
                    <a:pt x="188" y="807"/>
                    <a:pt x="188" y="807"/>
                  </a:cubicBezTo>
                  <a:cubicBezTo>
                    <a:pt x="192" y="791"/>
                    <a:pt x="192" y="791"/>
                    <a:pt x="192" y="791"/>
                  </a:cubicBezTo>
                  <a:cubicBezTo>
                    <a:pt x="190" y="785"/>
                    <a:pt x="190" y="785"/>
                    <a:pt x="190" y="785"/>
                  </a:cubicBezTo>
                  <a:cubicBezTo>
                    <a:pt x="190" y="785"/>
                    <a:pt x="193" y="784"/>
                    <a:pt x="194" y="781"/>
                  </a:cubicBezTo>
                  <a:cubicBezTo>
                    <a:pt x="195" y="777"/>
                    <a:pt x="191" y="775"/>
                    <a:pt x="191" y="775"/>
                  </a:cubicBezTo>
                  <a:cubicBezTo>
                    <a:pt x="192" y="761"/>
                    <a:pt x="192" y="761"/>
                    <a:pt x="192" y="761"/>
                  </a:cubicBezTo>
                  <a:cubicBezTo>
                    <a:pt x="192" y="761"/>
                    <a:pt x="195" y="762"/>
                    <a:pt x="197" y="756"/>
                  </a:cubicBezTo>
                  <a:cubicBezTo>
                    <a:pt x="200" y="751"/>
                    <a:pt x="191" y="746"/>
                    <a:pt x="191" y="746"/>
                  </a:cubicBezTo>
                  <a:cubicBezTo>
                    <a:pt x="193" y="744"/>
                    <a:pt x="193" y="744"/>
                    <a:pt x="193" y="744"/>
                  </a:cubicBezTo>
                  <a:cubicBezTo>
                    <a:pt x="194" y="735"/>
                    <a:pt x="194" y="735"/>
                    <a:pt x="194" y="735"/>
                  </a:cubicBezTo>
                  <a:cubicBezTo>
                    <a:pt x="192" y="728"/>
                    <a:pt x="192" y="728"/>
                    <a:pt x="192" y="728"/>
                  </a:cubicBezTo>
                  <a:cubicBezTo>
                    <a:pt x="188" y="728"/>
                    <a:pt x="188" y="728"/>
                    <a:pt x="188" y="728"/>
                  </a:cubicBezTo>
                  <a:cubicBezTo>
                    <a:pt x="188" y="728"/>
                    <a:pt x="188" y="726"/>
                    <a:pt x="191" y="725"/>
                  </a:cubicBezTo>
                  <a:cubicBezTo>
                    <a:pt x="195" y="725"/>
                    <a:pt x="198" y="728"/>
                    <a:pt x="198" y="728"/>
                  </a:cubicBezTo>
                  <a:cubicBezTo>
                    <a:pt x="197" y="722"/>
                    <a:pt x="197" y="722"/>
                    <a:pt x="197" y="722"/>
                  </a:cubicBezTo>
                  <a:cubicBezTo>
                    <a:pt x="193" y="720"/>
                    <a:pt x="193" y="720"/>
                    <a:pt x="193" y="720"/>
                  </a:cubicBezTo>
                  <a:cubicBezTo>
                    <a:pt x="196" y="719"/>
                    <a:pt x="196" y="719"/>
                    <a:pt x="196" y="719"/>
                  </a:cubicBezTo>
                  <a:cubicBezTo>
                    <a:pt x="196" y="719"/>
                    <a:pt x="196" y="711"/>
                    <a:pt x="198" y="707"/>
                  </a:cubicBezTo>
                  <a:cubicBezTo>
                    <a:pt x="201" y="703"/>
                    <a:pt x="192" y="698"/>
                    <a:pt x="192" y="698"/>
                  </a:cubicBezTo>
                  <a:cubicBezTo>
                    <a:pt x="195" y="697"/>
                    <a:pt x="195" y="697"/>
                    <a:pt x="195" y="697"/>
                  </a:cubicBezTo>
                  <a:cubicBezTo>
                    <a:pt x="192" y="692"/>
                    <a:pt x="192" y="692"/>
                    <a:pt x="192" y="692"/>
                  </a:cubicBezTo>
                  <a:cubicBezTo>
                    <a:pt x="192" y="692"/>
                    <a:pt x="198" y="694"/>
                    <a:pt x="201" y="687"/>
                  </a:cubicBezTo>
                  <a:cubicBezTo>
                    <a:pt x="204" y="679"/>
                    <a:pt x="183" y="679"/>
                    <a:pt x="183" y="679"/>
                  </a:cubicBezTo>
                  <a:cubicBezTo>
                    <a:pt x="182" y="682"/>
                    <a:pt x="182" y="682"/>
                    <a:pt x="182" y="682"/>
                  </a:cubicBezTo>
                  <a:cubicBezTo>
                    <a:pt x="176" y="681"/>
                    <a:pt x="176" y="681"/>
                    <a:pt x="176" y="681"/>
                  </a:cubicBezTo>
                  <a:cubicBezTo>
                    <a:pt x="176" y="677"/>
                    <a:pt x="176" y="677"/>
                    <a:pt x="176" y="677"/>
                  </a:cubicBezTo>
                  <a:cubicBezTo>
                    <a:pt x="192" y="677"/>
                    <a:pt x="192" y="677"/>
                    <a:pt x="192" y="677"/>
                  </a:cubicBezTo>
                  <a:cubicBezTo>
                    <a:pt x="195" y="677"/>
                    <a:pt x="201" y="680"/>
                    <a:pt x="201" y="680"/>
                  </a:cubicBezTo>
                  <a:cubicBezTo>
                    <a:pt x="204" y="675"/>
                    <a:pt x="204" y="675"/>
                    <a:pt x="204" y="675"/>
                  </a:cubicBezTo>
                  <a:cubicBezTo>
                    <a:pt x="202" y="668"/>
                    <a:pt x="202" y="668"/>
                    <a:pt x="202" y="668"/>
                  </a:cubicBezTo>
                  <a:cubicBezTo>
                    <a:pt x="208" y="672"/>
                    <a:pt x="208" y="672"/>
                    <a:pt x="208" y="672"/>
                  </a:cubicBezTo>
                  <a:cubicBezTo>
                    <a:pt x="208" y="672"/>
                    <a:pt x="212" y="671"/>
                    <a:pt x="213" y="671"/>
                  </a:cubicBezTo>
                  <a:cubicBezTo>
                    <a:pt x="214" y="671"/>
                    <a:pt x="218" y="666"/>
                    <a:pt x="218" y="666"/>
                  </a:cubicBezTo>
                  <a:cubicBezTo>
                    <a:pt x="218" y="661"/>
                    <a:pt x="218" y="661"/>
                    <a:pt x="218" y="661"/>
                  </a:cubicBezTo>
                  <a:cubicBezTo>
                    <a:pt x="222" y="662"/>
                    <a:pt x="222" y="662"/>
                    <a:pt x="222" y="662"/>
                  </a:cubicBezTo>
                  <a:cubicBezTo>
                    <a:pt x="223" y="647"/>
                    <a:pt x="223" y="647"/>
                    <a:pt x="223" y="647"/>
                  </a:cubicBezTo>
                  <a:cubicBezTo>
                    <a:pt x="226" y="648"/>
                    <a:pt x="226" y="648"/>
                    <a:pt x="226" y="648"/>
                  </a:cubicBezTo>
                  <a:cubicBezTo>
                    <a:pt x="228" y="658"/>
                    <a:pt x="228" y="658"/>
                    <a:pt x="228" y="658"/>
                  </a:cubicBezTo>
                  <a:cubicBezTo>
                    <a:pt x="235" y="659"/>
                    <a:pt x="235" y="659"/>
                    <a:pt x="235" y="659"/>
                  </a:cubicBezTo>
                  <a:cubicBezTo>
                    <a:pt x="237" y="649"/>
                    <a:pt x="237" y="649"/>
                    <a:pt x="237" y="649"/>
                  </a:cubicBezTo>
                  <a:cubicBezTo>
                    <a:pt x="237" y="649"/>
                    <a:pt x="239" y="649"/>
                    <a:pt x="241" y="648"/>
                  </a:cubicBezTo>
                  <a:cubicBezTo>
                    <a:pt x="242" y="647"/>
                    <a:pt x="242" y="643"/>
                    <a:pt x="242" y="643"/>
                  </a:cubicBezTo>
                  <a:cubicBezTo>
                    <a:pt x="246" y="642"/>
                    <a:pt x="246" y="642"/>
                    <a:pt x="246" y="642"/>
                  </a:cubicBezTo>
                  <a:cubicBezTo>
                    <a:pt x="248" y="640"/>
                    <a:pt x="248" y="640"/>
                    <a:pt x="248" y="640"/>
                  </a:cubicBezTo>
                  <a:cubicBezTo>
                    <a:pt x="245" y="639"/>
                    <a:pt x="245" y="639"/>
                    <a:pt x="245" y="639"/>
                  </a:cubicBezTo>
                  <a:cubicBezTo>
                    <a:pt x="243" y="633"/>
                    <a:pt x="243" y="633"/>
                    <a:pt x="243" y="633"/>
                  </a:cubicBezTo>
                  <a:cubicBezTo>
                    <a:pt x="237" y="628"/>
                    <a:pt x="237" y="628"/>
                    <a:pt x="237" y="628"/>
                  </a:cubicBezTo>
                  <a:cubicBezTo>
                    <a:pt x="239" y="625"/>
                    <a:pt x="239" y="625"/>
                    <a:pt x="239" y="625"/>
                  </a:cubicBezTo>
                  <a:cubicBezTo>
                    <a:pt x="244" y="625"/>
                    <a:pt x="244" y="625"/>
                    <a:pt x="244" y="625"/>
                  </a:cubicBezTo>
                  <a:cubicBezTo>
                    <a:pt x="258" y="610"/>
                    <a:pt x="258" y="610"/>
                    <a:pt x="258" y="610"/>
                  </a:cubicBezTo>
                  <a:cubicBezTo>
                    <a:pt x="258" y="607"/>
                    <a:pt x="258" y="607"/>
                    <a:pt x="258" y="607"/>
                  </a:cubicBezTo>
                  <a:cubicBezTo>
                    <a:pt x="266" y="601"/>
                    <a:pt x="266" y="601"/>
                    <a:pt x="266" y="601"/>
                  </a:cubicBezTo>
                  <a:cubicBezTo>
                    <a:pt x="267" y="600"/>
                    <a:pt x="267" y="600"/>
                    <a:pt x="267" y="600"/>
                  </a:cubicBezTo>
                  <a:cubicBezTo>
                    <a:pt x="259" y="600"/>
                    <a:pt x="259" y="600"/>
                    <a:pt x="259" y="600"/>
                  </a:cubicBezTo>
                  <a:cubicBezTo>
                    <a:pt x="261" y="594"/>
                    <a:pt x="261" y="594"/>
                    <a:pt x="261" y="594"/>
                  </a:cubicBezTo>
                  <a:cubicBezTo>
                    <a:pt x="266" y="595"/>
                    <a:pt x="266" y="595"/>
                    <a:pt x="266" y="595"/>
                  </a:cubicBezTo>
                  <a:cubicBezTo>
                    <a:pt x="267" y="592"/>
                    <a:pt x="267" y="592"/>
                    <a:pt x="267" y="592"/>
                  </a:cubicBezTo>
                  <a:cubicBezTo>
                    <a:pt x="261" y="588"/>
                    <a:pt x="261" y="588"/>
                    <a:pt x="261" y="588"/>
                  </a:cubicBezTo>
                  <a:cubicBezTo>
                    <a:pt x="256" y="578"/>
                    <a:pt x="256" y="578"/>
                    <a:pt x="256" y="578"/>
                  </a:cubicBezTo>
                  <a:cubicBezTo>
                    <a:pt x="247" y="578"/>
                    <a:pt x="247" y="578"/>
                    <a:pt x="247" y="578"/>
                  </a:cubicBezTo>
                  <a:cubicBezTo>
                    <a:pt x="245" y="578"/>
                    <a:pt x="242" y="570"/>
                    <a:pt x="242" y="570"/>
                  </a:cubicBezTo>
                  <a:cubicBezTo>
                    <a:pt x="242" y="566"/>
                    <a:pt x="242" y="566"/>
                    <a:pt x="242" y="566"/>
                  </a:cubicBezTo>
                  <a:cubicBezTo>
                    <a:pt x="241" y="564"/>
                    <a:pt x="241" y="564"/>
                    <a:pt x="241" y="564"/>
                  </a:cubicBezTo>
                  <a:cubicBezTo>
                    <a:pt x="237" y="565"/>
                    <a:pt x="237" y="565"/>
                    <a:pt x="237" y="565"/>
                  </a:cubicBezTo>
                  <a:cubicBezTo>
                    <a:pt x="227" y="554"/>
                    <a:pt x="227" y="554"/>
                    <a:pt x="227" y="554"/>
                  </a:cubicBezTo>
                  <a:cubicBezTo>
                    <a:pt x="227" y="554"/>
                    <a:pt x="228" y="550"/>
                    <a:pt x="225" y="549"/>
                  </a:cubicBezTo>
                  <a:cubicBezTo>
                    <a:pt x="221" y="548"/>
                    <a:pt x="216" y="557"/>
                    <a:pt x="216" y="557"/>
                  </a:cubicBezTo>
                  <a:cubicBezTo>
                    <a:pt x="213" y="552"/>
                    <a:pt x="213" y="552"/>
                    <a:pt x="213" y="552"/>
                  </a:cubicBezTo>
                  <a:cubicBezTo>
                    <a:pt x="213" y="552"/>
                    <a:pt x="215" y="550"/>
                    <a:pt x="213" y="548"/>
                  </a:cubicBezTo>
                  <a:cubicBezTo>
                    <a:pt x="210" y="546"/>
                    <a:pt x="198" y="548"/>
                    <a:pt x="198" y="548"/>
                  </a:cubicBezTo>
                  <a:cubicBezTo>
                    <a:pt x="205" y="541"/>
                    <a:pt x="205" y="541"/>
                    <a:pt x="205" y="541"/>
                  </a:cubicBezTo>
                  <a:cubicBezTo>
                    <a:pt x="200" y="534"/>
                    <a:pt x="200" y="534"/>
                    <a:pt x="200" y="534"/>
                  </a:cubicBezTo>
                  <a:cubicBezTo>
                    <a:pt x="196" y="533"/>
                    <a:pt x="196" y="533"/>
                    <a:pt x="196" y="533"/>
                  </a:cubicBezTo>
                  <a:cubicBezTo>
                    <a:pt x="198" y="525"/>
                    <a:pt x="198" y="525"/>
                    <a:pt x="198" y="525"/>
                  </a:cubicBezTo>
                  <a:cubicBezTo>
                    <a:pt x="196" y="515"/>
                    <a:pt x="196" y="515"/>
                    <a:pt x="196" y="515"/>
                  </a:cubicBezTo>
                  <a:cubicBezTo>
                    <a:pt x="196" y="515"/>
                    <a:pt x="198" y="509"/>
                    <a:pt x="198" y="506"/>
                  </a:cubicBezTo>
                  <a:cubicBezTo>
                    <a:pt x="198" y="504"/>
                    <a:pt x="193" y="502"/>
                    <a:pt x="193" y="502"/>
                  </a:cubicBezTo>
                  <a:cubicBezTo>
                    <a:pt x="195" y="491"/>
                    <a:pt x="195" y="491"/>
                    <a:pt x="195" y="491"/>
                  </a:cubicBezTo>
                  <a:cubicBezTo>
                    <a:pt x="193" y="490"/>
                    <a:pt x="193" y="490"/>
                    <a:pt x="193" y="490"/>
                  </a:cubicBezTo>
                  <a:cubicBezTo>
                    <a:pt x="196" y="488"/>
                    <a:pt x="196" y="488"/>
                    <a:pt x="196" y="488"/>
                  </a:cubicBezTo>
                  <a:cubicBezTo>
                    <a:pt x="192" y="479"/>
                    <a:pt x="192" y="479"/>
                    <a:pt x="192" y="479"/>
                  </a:cubicBezTo>
                  <a:cubicBezTo>
                    <a:pt x="198" y="483"/>
                    <a:pt x="198" y="483"/>
                    <a:pt x="198" y="483"/>
                  </a:cubicBezTo>
                  <a:cubicBezTo>
                    <a:pt x="201" y="479"/>
                    <a:pt x="201" y="479"/>
                    <a:pt x="201" y="479"/>
                  </a:cubicBezTo>
                  <a:cubicBezTo>
                    <a:pt x="201" y="479"/>
                    <a:pt x="200" y="475"/>
                    <a:pt x="198" y="473"/>
                  </a:cubicBezTo>
                  <a:cubicBezTo>
                    <a:pt x="195" y="472"/>
                    <a:pt x="197" y="464"/>
                    <a:pt x="197" y="464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201" y="450"/>
                    <a:pt x="201" y="450"/>
                    <a:pt x="201" y="450"/>
                  </a:cubicBezTo>
                  <a:cubicBezTo>
                    <a:pt x="206" y="448"/>
                    <a:pt x="206" y="448"/>
                    <a:pt x="206" y="448"/>
                  </a:cubicBezTo>
                  <a:cubicBezTo>
                    <a:pt x="206" y="445"/>
                    <a:pt x="206" y="445"/>
                    <a:pt x="206" y="445"/>
                  </a:cubicBezTo>
                  <a:cubicBezTo>
                    <a:pt x="200" y="445"/>
                    <a:pt x="200" y="445"/>
                    <a:pt x="200" y="445"/>
                  </a:cubicBezTo>
                  <a:cubicBezTo>
                    <a:pt x="199" y="441"/>
                    <a:pt x="199" y="441"/>
                    <a:pt x="199" y="441"/>
                  </a:cubicBezTo>
                  <a:cubicBezTo>
                    <a:pt x="197" y="442"/>
                    <a:pt x="197" y="442"/>
                    <a:pt x="197" y="442"/>
                  </a:cubicBezTo>
                  <a:cubicBezTo>
                    <a:pt x="196" y="432"/>
                    <a:pt x="196" y="432"/>
                    <a:pt x="196" y="432"/>
                  </a:cubicBezTo>
                  <a:cubicBezTo>
                    <a:pt x="194" y="430"/>
                    <a:pt x="194" y="430"/>
                    <a:pt x="194" y="430"/>
                  </a:cubicBezTo>
                  <a:cubicBezTo>
                    <a:pt x="199" y="428"/>
                    <a:pt x="199" y="428"/>
                    <a:pt x="199" y="428"/>
                  </a:cubicBezTo>
                  <a:cubicBezTo>
                    <a:pt x="202" y="434"/>
                    <a:pt x="202" y="434"/>
                    <a:pt x="202" y="434"/>
                  </a:cubicBezTo>
                  <a:cubicBezTo>
                    <a:pt x="207" y="432"/>
                    <a:pt x="207" y="432"/>
                    <a:pt x="207" y="432"/>
                  </a:cubicBezTo>
                  <a:cubicBezTo>
                    <a:pt x="205" y="430"/>
                    <a:pt x="205" y="430"/>
                    <a:pt x="205" y="430"/>
                  </a:cubicBezTo>
                  <a:cubicBezTo>
                    <a:pt x="207" y="427"/>
                    <a:pt x="207" y="427"/>
                    <a:pt x="207" y="427"/>
                  </a:cubicBezTo>
                  <a:cubicBezTo>
                    <a:pt x="207" y="427"/>
                    <a:pt x="212" y="427"/>
                    <a:pt x="212" y="425"/>
                  </a:cubicBezTo>
                  <a:cubicBezTo>
                    <a:pt x="212" y="418"/>
                    <a:pt x="212" y="418"/>
                    <a:pt x="212" y="418"/>
                  </a:cubicBezTo>
                  <a:cubicBezTo>
                    <a:pt x="213" y="414"/>
                    <a:pt x="213" y="414"/>
                    <a:pt x="213" y="414"/>
                  </a:cubicBezTo>
                  <a:cubicBezTo>
                    <a:pt x="213" y="414"/>
                    <a:pt x="211" y="408"/>
                    <a:pt x="213" y="408"/>
                  </a:cubicBezTo>
                  <a:cubicBezTo>
                    <a:pt x="215" y="407"/>
                    <a:pt x="216" y="410"/>
                    <a:pt x="216" y="410"/>
                  </a:cubicBezTo>
                  <a:cubicBezTo>
                    <a:pt x="221" y="407"/>
                    <a:pt x="221" y="407"/>
                    <a:pt x="221" y="407"/>
                  </a:cubicBezTo>
                  <a:cubicBezTo>
                    <a:pt x="221" y="407"/>
                    <a:pt x="218" y="403"/>
                    <a:pt x="221" y="401"/>
                  </a:cubicBezTo>
                  <a:cubicBezTo>
                    <a:pt x="222" y="400"/>
                    <a:pt x="225" y="405"/>
                    <a:pt x="225" y="405"/>
                  </a:cubicBezTo>
                  <a:cubicBezTo>
                    <a:pt x="229" y="399"/>
                    <a:pt x="229" y="399"/>
                    <a:pt x="229" y="399"/>
                  </a:cubicBezTo>
                  <a:cubicBezTo>
                    <a:pt x="225" y="397"/>
                    <a:pt x="225" y="397"/>
                    <a:pt x="225" y="397"/>
                  </a:cubicBezTo>
                  <a:cubicBezTo>
                    <a:pt x="228" y="396"/>
                    <a:pt x="228" y="396"/>
                    <a:pt x="228" y="396"/>
                  </a:cubicBezTo>
                  <a:cubicBezTo>
                    <a:pt x="228" y="395"/>
                    <a:pt x="228" y="395"/>
                    <a:pt x="228" y="395"/>
                  </a:cubicBezTo>
                  <a:cubicBezTo>
                    <a:pt x="222" y="395"/>
                    <a:pt x="222" y="395"/>
                    <a:pt x="222" y="395"/>
                  </a:cubicBezTo>
                  <a:cubicBezTo>
                    <a:pt x="226" y="392"/>
                    <a:pt x="226" y="392"/>
                    <a:pt x="226" y="392"/>
                  </a:cubicBezTo>
                  <a:cubicBezTo>
                    <a:pt x="231" y="380"/>
                    <a:pt x="231" y="380"/>
                    <a:pt x="231" y="380"/>
                  </a:cubicBezTo>
                  <a:cubicBezTo>
                    <a:pt x="234" y="380"/>
                    <a:pt x="234" y="380"/>
                    <a:pt x="234" y="380"/>
                  </a:cubicBezTo>
                  <a:cubicBezTo>
                    <a:pt x="239" y="377"/>
                    <a:pt x="239" y="377"/>
                    <a:pt x="239" y="377"/>
                  </a:cubicBezTo>
                  <a:cubicBezTo>
                    <a:pt x="233" y="375"/>
                    <a:pt x="233" y="375"/>
                    <a:pt x="233" y="375"/>
                  </a:cubicBezTo>
                  <a:cubicBezTo>
                    <a:pt x="239" y="374"/>
                    <a:pt x="239" y="374"/>
                    <a:pt x="239" y="374"/>
                  </a:cubicBezTo>
                  <a:cubicBezTo>
                    <a:pt x="243" y="378"/>
                    <a:pt x="243" y="378"/>
                    <a:pt x="243" y="378"/>
                  </a:cubicBezTo>
                  <a:cubicBezTo>
                    <a:pt x="243" y="378"/>
                    <a:pt x="244" y="374"/>
                    <a:pt x="246" y="371"/>
                  </a:cubicBezTo>
                  <a:cubicBezTo>
                    <a:pt x="248" y="368"/>
                    <a:pt x="249" y="361"/>
                    <a:pt x="249" y="361"/>
                  </a:cubicBezTo>
                  <a:cubicBezTo>
                    <a:pt x="249" y="361"/>
                    <a:pt x="251" y="362"/>
                    <a:pt x="254" y="360"/>
                  </a:cubicBezTo>
                  <a:cubicBezTo>
                    <a:pt x="256" y="359"/>
                    <a:pt x="255" y="353"/>
                    <a:pt x="255" y="353"/>
                  </a:cubicBezTo>
                  <a:cubicBezTo>
                    <a:pt x="258" y="358"/>
                    <a:pt x="258" y="358"/>
                    <a:pt x="258" y="358"/>
                  </a:cubicBezTo>
                  <a:cubicBezTo>
                    <a:pt x="261" y="363"/>
                    <a:pt x="261" y="363"/>
                    <a:pt x="261" y="363"/>
                  </a:cubicBezTo>
                  <a:cubicBezTo>
                    <a:pt x="263" y="361"/>
                    <a:pt x="263" y="361"/>
                    <a:pt x="263" y="361"/>
                  </a:cubicBezTo>
                  <a:cubicBezTo>
                    <a:pt x="262" y="357"/>
                    <a:pt x="262" y="357"/>
                    <a:pt x="262" y="357"/>
                  </a:cubicBezTo>
                  <a:cubicBezTo>
                    <a:pt x="270" y="348"/>
                    <a:pt x="270" y="348"/>
                    <a:pt x="270" y="348"/>
                  </a:cubicBezTo>
                  <a:cubicBezTo>
                    <a:pt x="268" y="346"/>
                    <a:pt x="268" y="346"/>
                    <a:pt x="268" y="346"/>
                  </a:cubicBezTo>
                  <a:cubicBezTo>
                    <a:pt x="271" y="345"/>
                    <a:pt x="271" y="345"/>
                    <a:pt x="271" y="345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8" y="344"/>
                    <a:pt x="278" y="344"/>
                    <a:pt x="278" y="344"/>
                  </a:cubicBezTo>
                  <a:cubicBezTo>
                    <a:pt x="278" y="340"/>
                    <a:pt x="278" y="340"/>
                    <a:pt x="278" y="340"/>
                  </a:cubicBezTo>
                  <a:cubicBezTo>
                    <a:pt x="280" y="344"/>
                    <a:pt x="280" y="344"/>
                    <a:pt x="280" y="344"/>
                  </a:cubicBezTo>
                  <a:cubicBezTo>
                    <a:pt x="281" y="334"/>
                    <a:pt x="281" y="334"/>
                    <a:pt x="281" y="334"/>
                  </a:cubicBezTo>
                  <a:cubicBezTo>
                    <a:pt x="284" y="339"/>
                    <a:pt x="284" y="339"/>
                    <a:pt x="284" y="339"/>
                  </a:cubicBezTo>
                  <a:cubicBezTo>
                    <a:pt x="290" y="333"/>
                    <a:pt x="290" y="333"/>
                    <a:pt x="290" y="333"/>
                  </a:cubicBezTo>
                  <a:cubicBezTo>
                    <a:pt x="290" y="333"/>
                    <a:pt x="293" y="325"/>
                    <a:pt x="294" y="321"/>
                  </a:cubicBezTo>
                  <a:cubicBezTo>
                    <a:pt x="295" y="318"/>
                    <a:pt x="293" y="313"/>
                    <a:pt x="293" y="313"/>
                  </a:cubicBezTo>
                  <a:cubicBezTo>
                    <a:pt x="298" y="308"/>
                    <a:pt x="298" y="308"/>
                    <a:pt x="298" y="308"/>
                  </a:cubicBezTo>
                  <a:cubicBezTo>
                    <a:pt x="299" y="302"/>
                    <a:pt x="299" y="302"/>
                    <a:pt x="299" y="302"/>
                  </a:cubicBezTo>
                  <a:cubicBezTo>
                    <a:pt x="309" y="293"/>
                    <a:pt x="309" y="293"/>
                    <a:pt x="309" y="293"/>
                  </a:cubicBezTo>
                  <a:cubicBezTo>
                    <a:pt x="310" y="287"/>
                    <a:pt x="310" y="287"/>
                    <a:pt x="310" y="287"/>
                  </a:cubicBezTo>
                  <a:cubicBezTo>
                    <a:pt x="306" y="288"/>
                    <a:pt x="306" y="288"/>
                    <a:pt x="306" y="288"/>
                  </a:cubicBezTo>
                  <a:cubicBezTo>
                    <a:pt x="304" y="286"/>
                    <a:pt x="304" y="286"/>
                    <a:pt x="304" y="286"/>
                  </a:cubicBezTo>
                  <a:cubicBezTo>
                    <a:pt x="308" y="285"/>
                    <a:pt x="308" y="285"/>
                    <a:pt x="308" y="285"/>
                  </a:cubicBezTo>
                  <a:cubicBezTo>
                    <a:pt x="309" y="283"/>
                    <a:pt x="309" y="283"/>
                    <a:pt x="309" y="283"/>
                  </a:cubicBezTo>
                  <a:cubicBezTo>
                    <a:pt x="299" y="283"/>
                    <a:pt x="299" y="283"/>
                    <a:pt x="299" y="283"/>
                  </a:cubicBezTo>
                  <a:cubicBezTo>
                    <a:pt x="295" y="277"/>
                    <a:pt x="295" y="277"/>
                    <a:pt x="295" y="277"/>
                  </a:cubicBezTo>
                  <a:cubicBezTo>
                    <a:pt x="298" y="269"/>
                    <a:pt x="298" y="269"/>
                    <a:pt x="298" y="269"/>
                  </a:cubicBezTo>
                  <a:cubicBezTo>
                    <a:pt x="293" y="269"/>
                    <a:pt x="293" y="269"/>
                    <a:pt x="293" y="26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8" y="259"/>
                    <a:pt x="298" y="259"/>
                    <a:pt x="298" y="259"/>
                  </a:cubicBezTo>
                  <a:cubicBezTo>
                    <a:pt x="303" y="246"/>
                    <a:pt x="303" y="246"/>
                    <a:pt x="303" y="246"/>
                  </a:cubicBezTo>
                  <a:cubicBezTo>
                    <a:pt x="303" y="246"/>
                    <a:pt x="293" y="238"/>
                    <a:pt x="295" y="234"/>
                  </a:cubicBezTo>
                  <a:cubicBezTo>
                    <a:pt x="296" y="230"/>
                    <a:pt x="304" y="231"/>
                    <a:pt x="309" y="229"/>
                  </a:cubicBezTo>
                  <a:cubicBezTo>
                    <a:pt x="315" y="226"/>
                    <a:pt x="307" y="221"/>
                    <a:pt x="307" y="221"/>
                  </a:cubicBezTo>
                  <a:cubicBezTo>
                    <a:pt x="313" y="219"/>
                    <a:pt x="313" y="219"/>
                    <a:pt x="313" y="219"/>
                  </a:cubicBezTo>
                  <a:cubicBezTo>
                    <a:pt x="313" y="216"/>
                    <a:pt x="313" y="216"/>
                    <a:pt x="313" y="216"/>
                  </a:cubicBezTo>
                  <a:cubicBezTo>
                    <a:pt x="319" y="216"/>
                    <a:pt x="319" y="216"/>
                    <a:pt x="319" y="216"/>
                  </a:cubicBezTo>
                  <a:cubicBezTo>
                    <a:pt x="315" y="196"/>
                    <a:pt x="315" y="196"/>
                    <a:pt x="315" y="196"/>
                  </a:cubicBezTo>
                  <a:cubicBezTo>
                    <a:pt x="319" y="196"/>
                    <a:pt x="319" y="196"/>
                    <a:pt x="319" y="196"/>
                  </a:cubicBezTo>
                  <a:cubicBezTo>
                    <a:pt x="322" y="201"/>
                    <a:pt x="322" y="201"/>
                    <a:pt x="322" y="201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4" y="193"/>
                    <a:pt x="324" y="193"/>
                    <a:pt x="324" y="193"/>
                  </a:cubicBezTo>
                  <a:cubicBezTo>
                    <a:pt x="329" y="195"/>
                    <a:pt x="329" y="195"/>
                    <a:pt x="329" y="195"/>
                  </a:cubicBezTo>
                  <a:cubicBezTo>
                    <a:pt x="329" y="199"/>
                    <a:pt x="329" y="199"/>
                    <a:pt x="329" y="199"/>
                  </a:cubicBezTo>
                  <a:cubicBezTo>
                    <a:pt x="336" y="201"/>
                    <a:pt x="336" y="201"/>
                    <a:pt x="336" y="201"/>
                  </a:cubicBezTo>
                  <a:cubicBezTo>
                    <a:pt x="337" y="205"/>
                    <a:pt x="337" y="205"/>
                    <a:pt x="337" y="205"/>
                  </a:cubicBezTo>
                  <a:cubicBezTo>
                    <a:pt x="340" y="200"/>
                    <a:pt x="340" y="200"/>
                    <a:pt x="340" y="200"/>
                  </a:cubicBezTo>
                  <a:cubicBezTo>
                    <a:pt x="339" y="196"/>
                    <a:pt x="339" y="196"/>
                    <a:pt x="339" y="196"/>
                  </a:cubicBezTo>
                  <a:cubicBezTo>
                    <a:pt x="350" y="196"/>
                    <a:pt x="350" y="196"/>
                    <a:pt x="350" y="196"/>
                  </a:cubicBezTo>
                  <a:cubicBezTo>
                    <a:pt x="354" y="193"/>
                    <a:pt x="354" y="193"/>
                    <a:pt x="354" y="193"/>
                  </a:cubicBezTo>
                  <a:cubicBezTo>
                    <a:pt x="357" y="196"/>
                    <a:pt x="357" y="196"/>
                    <a:pt x="357" y="196"/>
                  </a:cubicBezTo>
                  <a:cubicBezTo>
                    <a:pt x="360" y="196"/>
                    <a:pt x="360" y="196"/>
                    <a:pt x="360" y="196"/>
                  </a:cubicBezTo>
                  <a:cubicBezTo>
                    <a:pt x="360" y="194"/>
                    <a:pt x="360" y="194"/>
                    <a:pt x="360" y="194"/>
                  </a:cubicBezTo>
                  <a:cubicBezTo>
                    <a:pt x="365" y="195"/>
                    <a:pt x="365" y="195"/>
                    <a:pt x="365" y="195"/>
                  </a:cubicBezTo>
                  <a:lnTo>
                    <a:pt x="364" y="188"/>
                  </a:lnTo>
                  <a:close/>
                  <a:moveTo>
                    <a:pt x="14" y="718"/>
                  </a:moveTo>
                  <a:cubicBezTo>
                    <a:pt x="21" y="719"/>
                    <a:pt x="21" y="719"/>
                    <a:pt x="21" y="719"/>
                  </a:cubicBezTo>
                  <a:cubicBezTo>
                    <a:pt x="22" y="712"/>
                    <a:pt x="22" y="712"/>
                    <a:pt x="22" y="712"/>
                  </a:cubicBezTo>
                  <a:cubicBezTo>
                    <a:pt x="19" y="709"/>
                    <a:pt x="19" y="709"/>
                    <a:pt x="19" y="709"/>
                  </a:cubicBezTo>
                  <a:cubicBezTo>
                    <a:pt x="17" y="712"/>
                    <a:pt x="17" y="712"/>
                    <a:pt x="17" y="712"/>
                  </a:cubicBezTo>
                  <a:cubicBezTo>
                    <a:pt x="16" y="712"/>
                    <a:pt x="16" y="712"/>
                    <a:pt x="16" y="712"/>
                  </a:cubicBezTo>
                  <a:cubicBezTo>
                    <a:pt x="8" y="720"/>
                    <a:pt x="8" y="720"/>
                    <a:pt x="8" y="720"/>
                  </a:cubicBezTo>
                  <a:cubicBezTo>
                    <a:pt x="14" y="721"/>
                    <a:pt x="14" y="721"/>
                    <a:pt x="14" y="721"/>
                  </a:cubicBezTo>
                  <a:lnTo>
                    <a:pt x="14" y="718"/>
                  </a:lnTo>
                  <a:close/>
                  <a:moveTo>
                    <a:pt x="20" y="727"/>
                  </a:moveTo>
                  <a:cubicBezTo>
                    <a:pt x="19" y="723"/>
                    <a:pt x="19" y="723"/>
                    <a:pt x="19" y="723"/>
                  </a:cubicBezTo>
                  <a:cubicBezTo>
                    <a:pt x="11" y="725"/>
                    <a:pt x="11" y="725"/>
                    <a:pt x="11" y="725"/>
                  </a:cubicBezTo>
                  <a:cubicBezTo>
                    <a:pt x="13" y="728"/>
                    <a:pt x="13" y="728"/>
                    <a:pt x="13" y="728"/>
                  </a:cubicBezTo>
                  <a:cubicBezTo>
                    <a:pt x="13" y="730"/>
                    <a:pt x="13" y="730"/>
                    <a:pt x="13" y="730"/>
                  </a:cubicBezTo>
                  <a:cubicBezTo>
                    <a:pt x="16" y="730"/>
                    <a:pt x="16" y="730"/>
                    <a:pt x="16" y="730"/>
                  </a:cubicBezTo>
                  <a:cubicBezTo>
                    <a:pt x="17" y="727"/>
                    <a:pt x="17" y="727"/>
                    <a:pt x="17" y="727"/>
                  </a:cubicBezTo>
                  <a:lnTo>
                    <a:pt x="20" y="727"/>
                  </a:lnTo>
                  <a:close/>
                  <a:moveTo>
                    <a:pt x="211" y="760"/>
                  </a:moveTo>
                  <a:cubicBezTo>
                    <a:pt x="207" y="765"/>
                    <a:pt x="207" y="765"/>
                    <a:pt x="207" y="765"/>
                  </a:cubicBezTo>
                  <a:cubicBezTo>
                    <a:pt x="208" y="771"/>
                    <a:pt x="208" y="771"/>
                    <a:pt x="208" y="771"/>
                  </a:cubicBezTo>
                  <a:cubicBezTo>
                    <a:pt x="207" y="771"/>
                    <a:pt x="207" y="771"/>
                    <a:pt x="207" y="771"/>
                  </a:cubicBezTo>
                  <a:cubicBezTo>
                    <a:pt x="207" y="773"/>
                    <a:pt x="207" y="773"/>
                    <a:pt x="207" y="773"/>
                  </a:cubicBezTo>
                  <a:cubicBezTo>
                    <a:pt x="205" y="783"/>
                    <a:pt x="205" y="783"/>
                    <a:pt x="205" y="783"/>
                  </a:cubicBezTo>
                  <a:cubicBezTo>
                    <a:pt x="202" y="784"/>
                    <a:pt x="202" y="784"/>
                    <a:pt x="202" y="784"/>
                  </a:cubicBezTo>
                  <a:cubicBezTo>
                    <a:pt x="200" y="792"/>
                    <a:pt x="200" y="792"/>
                    <a:pt x="200" y="792"/>
                  </a:cubicBezTo>
                  <a:cubicBezTo>
                    <a:pt x="198" y="792"/>
                    <a:pt x="198" y="792"/>
                    <a:pt x="198" y="792"/>
                  </a:cubicBezTo>
                  <a:cubicBezTo>
                    <a:pt x="198" y="792"/>
                    <a:pt x="195" y="797"/>
                    <a:pt x="194" y="801"/>
                  </a:cubicBezTo>
                  <a:cubicBezTo>
                    <a:pt x="193" y="804"/>
                    <a:pt x="194" y="807"/>
                    <a:pt x="193" y="808"/>
                  </a:cubicBezTo>
                  <a:cubicBezTo>
                    <a:pt x="193" y="810"/>
                    <a:pt x="190" y="812"/>
                    <a:pt x="190" y="816"/>
                  </a:cubicBezTo>
                  <a:cubicBezTo>
                    <a:pt x="190" y="821"/>
                    <a:pt x="190" y="821"/>
                    <a:pt x="190" y="821"/>
                  </a:cubicBezTo>
                  <a:cubicBezTo>
                    <a:pt x="193" y="823"/>
                    <a:pt x="193" y="823"/>
                    <a:pt x="193" y="823"/>
                  </a:cubicBezTo>
                  <a:cubicBezTo>
                    <a:pt x="192" y="836"/>
                    <a:pt x="192" y="836"/>
                    <a:pt x="192" y="836"/>
                  </a:cubicBezTo>
                  <a:cubicBezTo>
                    <a:pt x="192" y="836"/>
                    <a:pt x="196" y="833"/>
                    <a:pt x="197" y="830"/>
                  </a:cubicBezTo>
                  <a:cubicBezTo>
                    <a:pt x="198" y="825"/>
                    <a:pt x="197" y="824"/>
                    <a:pt x="197" y="822"/>
                  </a:cubicBezTo>
                  <a:cubicBezTo>
                    <a:pt x="197" y="820"/>
                    <a:pt x="199" y="817"/>
                    <a:pt x="200" y="815"/>
                  </a:cubicBezTo>
                  <a:cubicBezTo>
                    <a:pt x="201" y="813"/>
                    <a:pt x="200" y="807"/>
                    <a:pt x="200" y="807"/>
                  </a:cubicBezTo>
                  <a:cubicBezTo>
                    <a:pt x="204" y="796"/>
                    <a:pt x="204" y="796"/>
                    <a:pt x="204" y="796"/>
                  </a:cubicBezTo>
                  <a:cubicBezTo>
                    <a:pt x="206" y="796"/>
                    <a:pt x="206" y="796"/>
                    <a:pt x="206" y="796"/>
                  </a:cubicBezTo>
                  <a:cubicBezTo>
                    <a:pt x="208" y="788"/>
                    <a:pt x="208" y="788"/>
                    <a:pt x="208" y="788"/>
                  </a:cubicBezTo>
                  <a:cubicBezTo>
                    <a:pt x="207" y="785"/>
                    <a:pt x="207" y="785"/>
                    <a:pt x="207" y="785"/>
                  </a:cubicBezTo>
                  <a:cubicBezTo>
                    <a:pt x="209" y="783"/>
                    <a:pt x="209" y="783"/>
                    <a:pt x="209" y="783"/>
                  </a:cubicBezTo>
                  <a:cubicBezTo>
                    <a:pt x="208" y="782"/>
                    <a:pt x="208" y="782"/>
                    <a:pt x="208" y="782"/>
                  </a:cubicBezTo>
                  <a:cubicBezTo>
                    <a:pt x="210" y="779"/>
                    <a:pt x="210" y="779"/>
                    <a:pt x="210" y="779"/>
                  </a:cubicBezTo>
                  <a:cubicBezTo>
                    <a:pt x="209" y="777"/>
                    <a:pt x="209" y="777"/>
                    <a:pt x="209" y="777"/>
                  </a:cubicBezTo>
                  <a:cubicBezTo>
                    <a:pt x="212" y="772"/>
                    <a:pt x="212" y="772"/>
                    <a:pt x="212" y="772"/>
                  </a:cubicBezTo>
                  <a:cubicBezTo>
                    <a:pt x="211" y="766"/>
                    <a:pt x="211" y="766"/>
                    <a:pt x="211" y="766"/>
                  </a:cubicBezTo>
                  <a:cubicBezTo>
                    <a:pt x="214" y="763"/>
                    <a:pt x="214" y="763"/>
                    <a:pt x="214" y="763"/>
                  </a:cubicBezTo>
                  <a:lnTo>
                    <a:pt x="211" y="760"/>
                  </a:lnTo>
                  <a:close/>
                  <a:moveTo>
                    <a:pt x="277" y="731"/>
                  </a:moveTo>
                  <a:cubicBezTo>
                    <a:pt x="281" y="724"/>
                    <a:pt x="281" y="724"/>
                    <a:pt x="281" y="724"/>
                  </a:cubicBezTo>
                  <a:cubicBezTo>
                    <a:pt x="278" y="718"/>
                    <a:pt x="278" y="718"/>
                    <a:pt x="278" y="718"/>
                  </a:cubicBezTo>
                  <a:cubicBezTo>
                    <a:pt x="272" y="719"/>
                    <a:pt x="272" y="719"/>
                    <a:pt x="272" y="719"/>
                  </a:cubicBezTo>
                  <a:cubicBezTo>
                    <a:pt x="270" y="724"/>
                    <a:pt x="270" y="724"/>
                    <a:pt x="270" y="724"/>
                  </a:cubicBezTo>
                  <a:cubicBezTo>
                    <a:pt x="270" y="719"/>
                    <a:pt x="270" y="719"/>
                    <a:pt x="270" y="719"/>
                  </a:cubicBezTo>
                  <a:cubicBezTo>
                    <a:pt x="270" y="719"/>
                    <a:pt x="267" y="719"/>
                    <a:pt x="266" y="720"/>
                  </a:cubicBezTo>
                  <a:cubicBezTo>
                    <a:pt x="264" y="721"/>
                    <a:pt x="263" y="724"/>
                    <a:pt x="263" y="724"/>
                  </a:cubicBezTo>
                  <a:cubicBezTo>
                    <a:pt x="263" y="724"/>
                    <a:pt x="262" y="723"/>
                    <a:pt x="259" y="726"/>
                  </a:cubicBezTo>
                  <a:cubicBezTo>
                    <a:pt x="257" y="729"/>
                    <a:pt x="253" y="739"/>
                    <a:pt x="253" y="739"/>
                  </a:cubicBezTo>
                  <a:cubicBezTo>
                    <a:pt x="253" y="739"/>
                    <a:pt x="248" y="741"/>
                    <a:pt x="248" y="746"/>
                  </a:cubicBezTo>
                  <a:cubicBezTo>
                    <a:pt x="247" y="753"/>
                    <a:pt x="253" y="753"/>
                    <a:pt x="253" y="757"/>
                  </a:cubicBezTo>
                  <a:cubicBezTo>
                    <a:pt x="251" y="762"/>
                    <a:pt x="249" y="763"/>
                    <a:pt x="249" y="763"/>
                  </a:cubicBezTo>
                  <a:cubicBezTo>
                    <a:pt x="251" y="765"/>
                    <a:pt x="251" y="765"/>
                    <a:pt x="251" y="765"/>
                  </a:cubicBezTo>
                  <a:cubicBezTo>
                    <a:pt x="251" y="772"/>
                    <a:pt x="251" y="772"/>
                    <a:pt x="251" y="772"/>
                  </a:cubicBezTo>
                  <a:cubicBezTo>
                    <a:pt x="254" y="773"/>
                    <a:pt x="254" y="773"/>
                    <a:pt x="254" y="773"/>
                  </a:cubicBezTo>
                  <a:cubicBezTo>
                    <a:pt x="254" y="776"/>
                    <a:pt x="254" y="776"/>
                    <a:pt x="254" y="776"/>
                  </a:cubicBezTo>
                  <a:cubicBezTo>
                    <a:pt x="254" y="776"/>
                    <a:pt x="257" y="775"/>
                    <a:pt x="257" y="776"/>
                  </a:cubicBezTo>
                  <a:cubicBezTo>
                    <a:pt x="257" y="777"/>
                    <a:pt x="255" y="778"/>
                    <a:pt x="255" y="778"/>
                  </a:cubicBezTo>
                  <a:cubicBezTo>
                    <a:pt x="255" y="782"/>
                    <a:pt x="255" y="782"/>
                    <a:pt x="255" y="782"/>
                  </a:cubicBezTo>
                  <a:cubicBezTo>
                    <a:pt x="255" y="783"/>
                    <a:pt x="253" y="787"/>
                    <a:pt x="253" y="787"/>
                  </a:cubicBezTo>
                  <a:cubicBezTo>
                    <a:pt x="258" y="785"/>
                    <a:pt x="258" y="785"/>
                    <a:pt x="258" y="785"/>
                  </a:cubicBezTo>
                  <a:cubicBezTo>
                    <a:pt x="261" y="779"/>
                    <a:pt x="261" y="779"/>
                    <a:pt x="261" y="779"/>
                  </a:cubicBezTo>
                  <a:cubicBezTo>
                    <a:pt x="260" y="779"/>
                    <a:pt x="260" y="779"/>
                    <a:pt x="260" y="779"/>
                  </a:cubicBezTo>
                  <a:cubicBezTo>
                    <a:pt x="261" y="774"/>
                    <a:pt x="261" y="774"/>
                    <a:pt x="261" y="774"/>
                  </a:cubicBezTo>
                  <a:cubicBezTo>
                    <a:pt x="262" y="772"/>
                    <a:pt x="262" y="772"/>
                    <a:pt x="262" y="772"/>
                  </a:cubicBezTo>
                  <a:cubicBezTo>
                    <a:pt x="261" y="772"/>
                    <a:pt x="261" y="772"/>
                    <a:pt x="261" y="772"/>
                  </a:cubicBezTo>
                  <a:cubicBezTo>
                    <a:pt x="266" y="766"/>
                    <a:pt x="266" y="766"/>
                    <a:pt x="266" y="766"/>
                  </a:cubicBezTo>
                  <a:cubicBezTo>
                    <a:pt x="271" y="763"/>
                    <a:pt x="271" y="763"/>
                    <a:pt x="271" y="763"/>
                  </a:cubicBezTo>
                  <a:cubicBezTo>
                    <a:pt x="271" y="758"/>
                    <a:pt x="271" y="758"/>
                    <a:pt x="271" y="758"/>
                  </a:cubicBezTo>
                  <a:cubicBezTo>
                    <a:pt x="277" y="750"/>
                    <a:pt x="277" y="750"/>
                    <a:pt x="277" y="750"/>
                  </a:cubicBezTo>
                  <a:cubicBezTo>
                    <a:pt x="274" y="750"/>
                    <a:pt x="274" y="750"/>
                    <a:pt x="274" y="750"/>
                  </a:cubicBezTo>
                  <a:cubicBezTo>
                    <a:pt x="271" y="746"/>
                    <a:pt x="271" y="746"/>
                    <a:pt x="271" y="746"/>
                  </a:cubicBezTo>
                  <a:cubicBezTo>
                    <a:pt x="271" y="746"/>
                    <a:pt x="273" y="743"/>
                    <a:pt x="274" y="740"/>
                  </a:cubicBezTo>
                  <a:cubicBezTo>
                    <a:pt x="274" y="738"/>
                    <a:pt x="271" y="735"/>
                    <a:pt x="271" y="735"/>
                  </a:cubicBezTo>
                  <a:cubicBezTo>
                    <a:pt x="272" y="730"/>
                    <a:pt x="272" y="730"/>
                    <a:pt x="272" y="730"/>
                  </a:cubicBezTo>
                  <a:lnTo>
                    <a:pt x="277" y="731"/>
                  </a:lnTo>
                  <a:close/>
                  <a:moveTo>
                    <a:pt x="280" y="719"/>
                  </a:moveTo>
                  <a:cubicBezTo>
                    <a:pt x="282" y="721"/>
                    <a:pt x="282" y="721"/>
                    <a:pt x="282" y="721"/>
                  </a:cubicBezTo>
                  <a:cubicBezTo>
                    <a:pt x="286" y="711"/>
                    <a:pt x="286" y="711"/>
                    <a:pt x="286" y="711"/>
                  </a:cubicBezTo>
                  <a:cubicBezTo>
                    <a:pt x="281" y="712"/>
                    <a:pt x="281" y="712"/>
                    <a:pt x="281" y="712"/>
                  </a:cubicBezTo>
                  <a:lnTo>
                    <a:pt x="280" y="719"/>
                  </a:lnTo>
                  <a:close/>
                  <a:moveTo>
                    <a:pt x="286" y="715"/>
                  </a:moveTo>
                  <a:cubicBezTo>
                    <a:pt x="290" y="715"/>
                    <a:pt x="290" y="715"/>
                    <a:pt x="290" y="715"/>
                  </a:cubicBezTo>
                  <a:cubicBezTo>
                    <a:pt x="291" y="712"/>
                    <a:pt x="291" y="712"/>
                    <a:pt x="291" y="712"/>
                  </a:cubicBezTo>
                  <a:cubicBezTo>
                    <a:pt x="288" y="712"/>
                    <a:pt x="288" y="712"/>
                    <a:pt x="288" y="712"/>
                  </a:cubicBezTo>
                  <a:lnTo>
                    <a:pt x="286" y="715"/>
                  </a:lnTo>
                  <a:close/>
                  <a:moveTo>
                    <a:pt x="282" y="691"/>
                  </a:moveTo>
                  <a:cubicBezTo>
                    <a:pt x="287" y="688"/>
                    <a:pt x="287" y="688"/>
                    <a:pt x="287" y="688"/>
                  </a:cubicBezTo>
                  <a:cubicBezTo>
                    <a:pt x="280" y="684"/>
                    <a:pt x="280" y="684"/>
                    <a:pt x="280" y="684"/>
                  </a:cubicBezTo>
                  <a:cubicBezTo>
                    <a:pt x="281" y="689"/>
                    <a:pt x="281" y="689"/>
                    <a:pt x="281" y="689"/>
                  </a:cubicBezTo>
                  <a:lnTo>
                    <a:pt x="282" y="691"/>
                  </a:lnTo>
                  <a:close/>
                  <a:moveTo>
                    <a:pt x="243" y="630"/>
                  </a:moveTo>
                  <a:cubicBezTo>
                    <a:pt x="255" y="631"/>
                    <a:pt x="255" y="631"/>
                    <a:pt x="255" y="631"/>
                  </a:cubicBezTo>
                  <a:cubicBezTo>
                    <a:pt x="256" y="630"/>
                    <a:pt x="256" y="630"/>
                    <a:pt x="256" y="630"/>
                  </a:cubicBezTo>
                  <a:cubicBezTo>
                    <a:pt x="254" y="626"/>
                    <a:pt x="254" y="626"/>
                    <a:pt x="254" y="626"/>
                  </a:cubicBezTo>
                  <a:cubicBezTo>
                    <a:pt x="251" y="625"/>
                    <a:pt x="251" y="625"/>
                    <a:pt x="251" y="625"/>
                  </a:cubicBezTo>
                  <a:cubicBezTo>
                    <a:pt x="248" y="626"/>
                    <a:pt x="248" y="626"/>
                    <a:pt x="248" y="626"/>
                  </a:cubicBezTo>
                  <a:cubicBezTo>
                    <a:pt x="249" y="628"/>
                    <a:pt x="249" y="628"/>
                    <a:pt x="249" y="628"/>
                  </a:cubicBezTo>
                  <a:cubicBezTo>
                    <a:pt x="243" y="628"/>
                    <a:pt x="243" y="628"/>
                    <a:pt x="243" y="628"/>
                  </a:cubicBezTo>
                  <a:lnTo>
                    <a:pt x="243" y="630"/>
                  </a:lnTo>
                  <a:close/>
                  <a:moveTo>
                    <a:pt x="254" y="615"/>
                  </a:moveTo>
                  <a:cubicBezTo>
                    <a:pt x="253" y="620"/>
                    <a:pt x="253" y="620"/>
                    <a:pt x="253" y="620"/>
                  </a:cubicBezTo>
                  <a:cubicBezTo>
                    <a:pt x="258" y="617"/>
                    <a:pt x="258" y="617"/>
                    <a:pt x="258" y="617"/>
                  </a:cubicBezTo>
                  <a:lnTo>
                    <a:pt x="254" y="615"/>
                  </a:lnTo>
                  <a:close/>
                  <a:moveTo>
                    <a:pt x="266" y="610"/>
                  </a:moveTo>
                  <a:cubicBezTo>
                    <a:pt x="265" y="607"/>
                    <a:pt x="265" y="607"/>
                    <a:pt x="265" y="60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62" y="612"/>
                    <a:pt x="262" y="612"/>
                    <a:pt x="262" y="612"/>
                  </a:cubicBezTo>
                  <a:lnTo>
                    <a:pt x="266" y="610"/>
                  </a:lnTo>
                  <a:close/>
                  <a:moveTo>
                    <a:pt x="258" y="630"/>
                  </a:moveTo>
                  <a:cubicBezTo>
                    <a:pt x="261" y="629"/>
                    <a:pt x="261" y="629"/>
                    <a:pt x="261" y="629"/>
                  </a:cubicBezTo>
                  <a:cubicBezTo>
                    <a:pt x="258" y="626"/>
                    <a:pt x="258" y="626"/>
                    <a:pt x="258" y="626"/>
                  </a:cubicBezTo>
                  <a:lnTo>
                    <a:pt x="258" y="630"/>
                  </a:lnTo>
                  <a:close/>
                  <a:moveTo>
                    <a:pt x="249" y="651"/>
                  </a:moveTo>
                  <a:cubicBezTo>
                    <a:pt x="253" y="644"/>
                    <a:pt x="253" y="644"/>
                    <a:pt x="253" y="644"/>
                  </a:cubicBezTo>
                  <a:cubicBezTo>
                    <a:pt x="250" y="643"/>
                    <a:pt x="250" y="643"/>
                    <a:pt x="250" y="643"/>
                  </a:cubicBezTo>
                  <a:cubicBezTo>
                    <a:pt x="246" y="649"/>
                    <a:pt x="246" y="649"/>
                    <a:pt x="246" y="649"/>
                  </a:cubicBezTo>
                  <a:lnTo>
                    <a:pt x="249" y="651"/>
                  </a:lnTo>
                  <a:close/>
                  <a:moveTo>
                    <a:pt x="245" y="653"/>
                  </a:moveTo>
                  <a:cubicBezTo>
                    <a:pt x="244" y="656"/>
                    <a:pt x="245" y="658"/>
                    <a:pt x="247" y="656"/>
                  </a:cubicBezTo>
                  <a:cubicBezTo>
                    <a:pt x="249" y="653"/>
                    <a:pt x="246" y="651"/>
                    <a:pt x="245" y="653"/>
                  </a:cubicBezTo>
                  <a:close/>
                  <a:moveTo>
                    <a:pt x="238" y="652"/>
                  </a:moveTo>
                  <a:cubicBezTo>
                    <a:pt x="241" y="653"/>
                    <a:pt x="241" y="653"/>
                    <a:pt x="241" y="653"/>
                  </a:cubicBezTo>
                  <a:cubicBezTo>
                    <a:pt x="243" y="649"/>
                    <a:pt x="243" y="649"/>
                    <a:pt x="243" y="649"/>
                  </a:cubicBezTo>
                  <a:cubicBezTo>
                    <a:pt x="242" y="649"/>
                    <a:pt x="242" y="649"/>
                    <a:pt x="242" y="649"/>
                  </a:cubicBezTo>
                  <a:lnTo>
                    <a:pt x="238" y="652"/>
                  </a:lnTo>
                  <a:close/>
                  <a:moveTo>
                    <a:pt x="251" y="632"/>
                  </a:moveTo>
                  <a:cubicBezTo>
                    <a:pt x="249" y="633"/>
                    <a:pt x="249" y="633"/>
                    <a:pt x="249" y="633"/>
                  </a:cubicBezTo>
                  <a:cubicBezTo>
                    <a:pt x="246" y="635"/>
                    <a:pt x="246" y="635"/>
                    <a:pt x="246" y="635"/>
                  </a:cubicBezTo>
                  <a:cubicBezTo>
                    <a:pt x="251" y="636"/>
                    <a:pt x="251" y="636"/>
                    <a:pt x="251" y="636"/>
                  </a:cubicBezTo>
                  <a:lnTo>
                    <a:pt x="251" y="632"/>
                  </a:lnTo>
                  <a:close/>
                  <a:moveTo>
                    <a:pt x="229" y="662"/>
                  </a:moveTo>
                  <a:cubicBezTo>
                    <a:pt x="229" y="664"/>
                    <a:pt x="229" y="664"/>
                    <a:pt x="229" y="664"/>
                  </a:cubicBezTo>
                  <a:cubicBezTo>
                    <a:pt x="232" y="666"/>
                    <a:pt x="232" y="666"/>
                    <a:pt x="232" y="666"/>
                  </a:cubicBezTo>
                  <a:cubicBezTo>
                    <a:pt x="231" y="661"/>
                    <a:pt x="231" y="661"/>
                    <a:pt x="231" y="661"/>
                  </a:cubicBezTo>
                  <a:lnTo>
                    <a:pt x="229" y="662"/>
                  </a:lnTo>
                  <a:close/>
                  <a:moveTo>
                    <a:pt x="246" y="562"/>
                  </a:moveTo>
                  <a:cubicBezTo>
                    <a:pt x="244" y="562"/>
                    <a:pt x="244" y="562"/>
                    <a:pt x="244" y="562"/>
                  </a:cubicBezTo>
                  <a:cubicBezTo>
                    <a:pt x="243" y="558"/>
                    <a:pt x="243" y="558"/>
                    <a:pt x="243" y="558"/>
                  </a:cubicBezTo>
                  <a:cubicBezTo>
                    <a:pt x="241" y="554"/>
                    <a:pt x="241" y="554"/>
                    <a:pt x="241" y="554"/>
                  </a:cubicBezTo>
                  <a:cubicBezTo>
                    <a:pt x="240" y="554"/>
                    <a:pt x="240" y="554"/>
                    <a:pt x="240" y="554"/>
                  </a:cubicBezTo>
                  <a:cubicBezTo>
                    <a:pt x="241" y="560"/>
                    <a:pt x="241" y="560"/>
                    <a:pt x="241" y="560"/>
                  </a:cubicBezTo>
                  <a:cubicBezTo>
                    <a:pt x="246" y="567"/>
                    <a:pt x="246" y="567"/>
                    <a:pt x="246" y="567"/>
                  </a:cubicBezTo>
                  <a:lnTo>
                    <a:pt x="246" y="562"/>
                  </a:lnTo>
                  <a:close/>
                  <a:moveTo>
                    <a:pt x="245" y="571"/>
                  </a:moveTo>
                  <a:cubicBezTo>
                    <a:pt x="248" y="572"/>
                    <a:pt x="249" y="569"/>
                    <a:pt x="246" y="569"/>
                  </a:cubicBezTo>
                  <a:cubicBezTo>
                    <a:pt x="243" y="569"/>
                    <a:pt x="243" y="571"/>
                    <a:pt x="245" y="571"/>
                  </a:cubicBezTo>
                  <a:close/>
                  <a:moveTo>
                    <a:pt x="253" y="571"/>
                  </a:moveTo>
                  <a:cubicBezTo>
                    <a:pt x="250" y="571"/>
                    <a:pt x="250" y="574"/>
                    <a:pt x="253" y="576"/>
                  </a:cubicBezTo>
                  <a:cubicBezTo>
                    <a:pt x="255" y="577"/>
                    <a:pt x="256" y="576"/>
                    <a:pt x="256" y="573"/>
                  </a:cubicBezTo>
                  <a:cubicBezTo>
                    <a:pt x="255" y="571"/>
                    <a:pt x="254" y="571"/>
                    <a:pt x="253" y="571"/>
                  </a:cubicBezTo>
                  <a:close/>
                  <a:moveTo>
                    <a:pt x="200" y="696"/>
                  </a:moveTo>
                  <a:cubicBezTo>
                    <a:pt x="199" y="693"/>
                    <a:pt x="199" y="693"/>
                    <a:pt x="199" y="693"/>
                  </a:cubicBezTo>
                  <a:cubicBezTo>
                    <a:pt x="198" y="693"/>
                    <a:pt x="198" y="693"/>
                    <a:pt x="198" y="693"/>
                  </a:cubicBezTo>
                  <a:cubicBezTo>
                    <a:pt x="198" y="699"/>
                    <a:pt x="198" y="699"/>
                    <a:pt x="198" y="699"/>
                  </a:cubicBezTo>
                  <a:cubicBezTo>
                    <a:pt x="202" y="698"/>
                    <a:pt x="202" y="698"/>
                    <a:pt x="202" y="698"/>
                  </a:cubicBezTo>
                  <a:lnTo>
                    <a:pt x="200" y="696"/>
                  </a:lnTo>
                  <a:close/>
                  <a:moveTo>
                    <a:pt x="198" y="739"/>
                  </a:moveTo>
                  <a:cubicBezTo>
                    <a:pt x="195" y="736"/>
                    <a:pt x="195" y="736"/>
                    <a:pt x="195" y="736"/>
                  </a:cubicBezTo>
                  <a:cubicBezTo>
                    <a:pt x="195" y="740"/>
                    <a:pt x="195" y="740"/>
                    <a:pt x="195" y="740"/>
                  </a:cubicBezTo>
                  <a:lnTo>
                    <a:pt x="198" y="739"/>
                  </a:lnTo>
                  <a:close/>
                  <a:moveTo>
                    <a:pt x="266" y="598"/>
                  </a:moveTo>
                  <a:cubicBezTo>
                    <a:pt x="263" y="596"/>
                    <a:pt x="263" y="596"/>
                    <a:pt x="263" y="596"/>
                  </a:cubicBezTo>
                  <a:cubicBezTo>
                    <a:pt x="261" y="598"/>
                    <a:pt x="261" y="598"/>
                    <a:pt x="261" y="598"/>
                  </a:cubicBezTo>
                  <a:lnTo>
                    <a:pt x="266" y="598"/>
                  </a:lnTo>
                  <a:close/>
                  <a:moveTo>
                    <a:pt x="205" y="485"/>
                  </a:moveTo>
                  <a:cubicBezTo>
                    <a:pt x="206" y="482"/>
                    <a:pt x="206" y="482"/>
                    <a:pt x="206" y="482"/>
                  </a:cubicBezTo>
                  <a:cubicBezTo>
                    <a:pt x="202" y="479"/>
                    <a:pt x="202" y="479"/>
                    <a:pt x="202" y="479"/>
                  </a:cubicBezTo>
                  <a:cubicBezTo>
                    <a:pt x="200" y="482"/>
                    <a:pt x="200" y="482"/>
                    <a:pt x="200" y="482"/>
                  </a:cubicBezTo>
                  <a:lnTo>
                    <a:pt x="205" y="485"/>
                  </a:lnTo>
                  <a:close/>
                  <a:moveTo>
                    <a:pt x="199" y="439"/>
                  </a:moveTo>
                  <a:cubicBezTo>
                    <a:pt x="201" y="439"/>
                    <a:pt x="201" y="439"/>
                    <a:pt x="201" y="439"/>
                  </a:cubicBezTo>
                  <a:cubicBezTo>
                    <a:pt x="200" y="432"/>
                    <a:pt x="200" y="432"/>
                    <a:pt x="200" y="432"/>
                  </a:cubicBezTo>
                  <a:cubicBezTo>
                    <a:pt x="198" y="431"/>
                    <a:pt x="198" y="431"/>
                    <a:pt x="198" y="431"/>
                  </a:cubicBezTo>
                  <a:lnTo>
                    <a:pt x="199" y="439"/>
                  </a:lnTo>
                  <a:close/>
                  <a:moveTo>
                    <a:pt x="217" y="421"/>
                  </a:moveTo>
                  <a:cubicBezTo>
                    <a:pt x="216" y="419"/>
                    <a:pt x="216" y="419"/>
                    <a:pt x="216" y="419"/>
                  </a:cubicBezTo>
                  <a:cubicBezTo>
                    <a:pt x="214" y="419"/>
                    <a:pt x="214" y="419"/>
                    <a:pt x="214" y="419"/>
                  </a:cubicBezTo>
                  <a:cubicBezTo>
                    <a:pt x="214" y="421"/>
                    <a:pt x="214" y="421"/>
                    <a:pt x="214" y="421"/>
                  </a:cubicBezTo>
                  <a:cubicBezTo>
                    <a:pt x="214" y="425"/>
                    <a:pt x="214" y="425"/>
                    <a:pt x="214" y="425"/>
                  </a:cubicBezTo>
                  <a:lnTo>
                    <a:pt x="217" y="421"/>
                  </a:lnTo>
                  <a:close/>
                  <a:moveTo>
                    <a:pt x="220" y="411"/>
                  </a:moveTo>
                  <a:cubicBezTo>
                    <a:pt x="215" y="412"/>
                    <a:pt x="214" y="415"/>
                    <a:pt x="216" y="416"/>
                  </a:cubicBezTo>
                  <a:cubicBezTo>
                    <a:pt x="220" y="418"/>
                    <a:pt x="223" y="411"/>
                    <a:pt x="220" y="411"/>
                  </a:cubicBezTo>
                  <a:close/>
                  <a:moveTo>
                    <a:pt x="234" y="392"/>
                  </a:moveTo>
                  <a:cubicBezTo>
                    <a:pt x="232" y="384"/>
                    <a:pt x="232" y="384"/>
                    <a:pt x="232" y="384"/>
                  </a:cubicBezTo>
                  <a:cubicBezTo>
                    <a:pt x="231" y="393"/>
                    <a:pt x="231" y="393"/>
                    <a:pt x="231" y="393"/>
                  </a:cubicBezTo>
                  <a:lnTo>
                    <a:pt x="234" y="392"/>
                  </a:lnTo>
                  <a:close/>
                  <a:moveTo>
                    <a:pt x="294" y="340"/>
                  </a:moveTo>
                  <a:cubicBezTo>
                    <a:pt x="294" y="343"/>
                    <a:pt x="294" y="343"/>
                    <a:pt x="294" y="343"/>
                  </a:cubicBezTo>
                  <a:cubicBezTo>
                    <a:pt x="297" y="342"/>
                    <a:pt x="297" y="342"/>
                    <a:pt x="297" y="342"/>
                  </a:cubicBezTo>
                  <a:cubicBezTo>
                    <a:pt x="296" y="336"/>
                    <a:pt x="296" y="336"/>
                    <a:pt x="296" y="336"/>
                  </a:cubicBezTo>
                  <a:lnTo>
                    <a:pt x="294" y="340"/>
                  </a:lnTo>
                  <a:close/>
                  <a:moveTo>
                    <a:pt x="293" y="335"/>
                  </a:moveTo>
                  <a:cubicBezTo>
                    <a:pt x="290" y="340"/>
                    <a:pt x="294" y="336"/>
                    <a:pt x="294" y="336"/>
                  </a:cubicBezTo>
                  <a:cubicBezTo>
                    <a:pt x="296" y="333"/>
                    <a:pt x="295" y="331"/>
                    <a:pt x="293" y="335"/>
                  </a:cubicBezTo>
                  <a:close/>
                  <a:moveTo>
                    <a:pt x="298" y="236"/>
                  </a:moveTo>
                  <a:cubicBezTo>
                    <a:pt x="300" y="240"/>
                    <a:pt x="300" y="240"/>
                    <a:pt x="300" y="240"/>
                  </a:cubicBezTo>
                  <a:cubicBezTo>
                    <a:pt x="306" y="242"/>
                    <a:pt x="306" y="242"/>
                    <a:pt x="306" y="242"/>
                  </a:cubicBezTo>
                  <a:cubicBezTo>
                    <a:pt x="307" y="241"/>
                    <a:pt x="307" y="241"/>
                    <a:pt x="307" y="241"/>
                  </a:cubicBezTo>
                  <a:cubicBezTo>
                    <a:pt x="304" y="239"/>
                    <a:pt x="304" y="239"/>
                    <a:pt x="304" y="239"/>
                  </a:cubicBezTo>
                  <a:cubicBezTo>
                    <a:pt x="305" y="236"/>
                    <a:pt x="305" y="236"/>
                    <a:pt x="305" y="236"/>
                  </a:cubicBezTo>
                  <a:cubicBezTo>
                    <a:pt x="303" y="235"/>
                    <a:pt x="303" y="235"/>
                    <a:pt x="303" y="235"/>
                  </a:cubicBezTo>
                  <a:cubicBezTo>
                    <a:pt x="302" y="237"/>
                    <a:pt x="302" y="237"/>
                    <a:pt x="302" y="237"/>
                  </a:cubicBezTo>
                  <a:cubicBezTo>
                    <a:pt x="302" y="235"/>
                    <a:pt x="302" y="235"/>
                    <a:pt x="302" y="235"/>
                  </a:cubicBezTo>
                  <a:lnTo>
                    <a:pt x="298" y="236"/>
                  </a:lnTo>
                  <a:close/>
                  <a:moveTo>
                    <a:pt x="312" y="222"/>
                  </a:moveTo>
                  <a:cubicBezTo>
                    <a:pt x="315" y="226"/>
                    <a:pt x="315" y="226"/>
                    <a:pt x="315" y="226"/>
                  </a:cubicBezTo>
                  <a:cubicBezTo>
                    <a:pt x="314" y="221"/>
                    <a:pt x="314" y="221"/>
                    <a:pt x="314" y="221"/>
                  </a:cubicBezTo>
                  <a:lnTo>
                    <a:pt x="312" y="222"/>
                  </a:lnTo>
                  <a:close/>
                  <a:moveTo>
                    <a:pt x="320" y="227"/>
                  </a:moveTo>
                  <a:cubicBezTo>
                    <a:pt x="322" y="224"/>
                    <a:pt x="322" y="224"/>
                    <a:pt x="322" y="224"/>
                  </a:cubicBezTo>
                  <a:cubicBezTo>
                    <a:pt x="317" y="225"/>
                    <a:pt x="317" y="225"/>
                    <a:pt x="317" y="225"/>
                  </a:cubicBezTo>
                  <a:lnTo>
                    <a:pt x="320" y="227"/>
                  </a:lnTo>
                  <a:close/>
                  <a:moveTo>
                    <a:pt x="322" y="222"/>
                  </a:moveTo>
                  <a:cubicBezTo>
                    <a:pt x="326" y="222"/>
                    <a:pt x="326" y="222"/>
                    <a:pt x="326" y="222"/>
                  </a:cubicBezTo>
                  <a:cubicBezTo>
                    <a:pt x="326" y="221"/>
                    <a:pt x="326" y="221"/>
                    <a:pt x="326" y="221"/>
                  </a:cubicBezTo>
                  <a:cubicBezTo>
                    <a:pt x="322" y="220"/>
                    <a:pt x="322" y="220"/>
                    <a:pt x="322" y="220"/>
                  </a:cubicBezTo>
                  <a:lnTo>
                    <a:pt x="322" y="222"/>
                  </a:lnTo>
                  <a:close/>
                  <a:moveTo>
                    <a:pt x="325" y="217"/>
                  </a:moveTo>
                  <a:cubicBezTo>
                    <a:pt x="326" y="213"/>
                    <a:pt x="326" y="213"/>
                    <a:pt x="326" y="213"/>
                  </a:cubicBezTo>
                  <a:cubicBezTo>
                    <a:pt x="322" y="215"/>
                    <a:pt x="322" y="215"/>
                    <a:pt x="322" y="215"/>
                  </a:cubicBezTo>
                  <a:lnTo>
                    <a:pt x="325" y="217"/>
                  </a:lnTo>
                  <a:close/>
                  <a:moveTo>
                    <a:pt x="319" y="219"/>
                  </a:moveTo>
                  <a:cubicBezTo>
                    <a:pt x="317" y="218"/>
                    <a:pt x="315" y="219"/>
                    <a:pt x="315" y="219"/>
                  </a:cubicBezTo>
                  <a:cubicBezTo>
                    <a:pt x="315" y="219"/>
                    <a:pt x="314" y="220"/>
                    <a:pt x="316" y="221"/>
                  </a:cubicBezTo>
                  <a:cubicBezTo>
                    <a:pt x="319" y="221"/>
                    <a:pt x="320" y="220"/>
                    <a:pt x="319" y="219"/>
                  </a:cubicBezTo>
                  <a:close/>
                  <a:moveTo>
                    <a:pt x="354" y="202"/>
                  </a:moveTo>
                  <a:cubicBezTo>
                    <a:pt x="356" y="202"/>
                    <a:pt x="356" y="202"/>
                    <a:pt x="356" y="202"/>
                  </a:cubicBezTo>
                  <a:cubicBezTo>
                    <a:pt x="356" y="200"/>
                    <a:pt x="356" y="200"/>
                    <a:pt x="356" y="200"/>
                  </a:cubicBezTo>
                  <a:cubicBezTo>
                    <a:pt x="354" y="200"/>
                    <a:pt x="354" y="200"/>
                    <a:pt x="354" y="200"/>
                  </a:cubicBezTo>
                  <a:lnTo>
                    <a:pt x="354" y="2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25" descr="© INSCALE GmbH, 18.06.2010"/>
            <p:cNvSpPr>
              <a:spLocks noEditPoints="1"/>
            </p:cNvSpPr>
            <p:nvPr/>
          </p:nvSpPr>
          <p:spPr bwMode="auto">
            <a:xfrm>
              <a:off x="2755" y="227"/>
              <a:ext cx="999" cy="1272"/>
            </a:xfrm>
            <a:custGeom>
              <a:avLst/>
              <a:gdLst>
                <a:gd name="T0" fmla="*/ 906 w 690"/>
                <a:gd name="T1" fmla="*/ 88 h 880"/>
                <a:gd name="T2" fmla="*/ 876 w 690"/>
                <a:gd name="T3" fmla="*/ 58 h 880"/>
                <a:gd name="T4" fmla="*/ 848 w 690"/>
                <a:gd name="T5" fmla="*/ 32 h 880"/>
                <a:gd name="T6" fmla="*/ 792 w 690"/>
                <a:gd name="T7" fmla="*/ 80 h 880"/>
                <a:gd name="T8" fmla="*/ 770 w 690"/>
                <a:gd name="T9" fmla="*/ 66 h 880"/>
                <a:gd name="T10" fmla="*/ 673 w 690"/>
                <a:gd name="T11" fmla="*/ 111 h 880"/>
                <a:gd name="T12" fmla="*/ 644 w 690"/>
                <a:gd name="T13" fmla="*/ 168 h 880"/>
                <a:gd name="T14" fmla="*/ 594 w 690"/>
                <a:gd name="T15" fmla="*/ 191 h 880"/>
                <a:gd name="T16" fmla="*/ 550 w 690"/>
                <a:gd name="T17" fmla="*/ 262 h 880"/>
                <a:gd name="T18" fmla="*/ 541 w 690"/>
                <a:gd name="T19" fmla="*/ 302 h 880"/>
                <a:gd name="T20" fmla="*/ 478 w 690"/>
                <a:gd name="T21" fmla="*/ 328 h 880"/>
                <a:gd name="T22" fmla="*/ 479 w 690"/>
                <a:gd name="T23" fmla="*/ 367 h 880"/>
                <a:gd name="T24" fmla="*/ 479 w 690"/>
                <a:gd name="T25" fmla="*/ 419 h 880"/>
                <a:gd name="T26" fmla="*/ 398 w 690"/>
                <a:gd name="T27" fmla="*/ 490 h 880"/>
                <a:gd name="T28" fmla="*/ 378 w 690"/>
                <a:gd name="T29" fmla="*/ 551 h 880"/>
                <a:gd name="T30" fmla="*/ 365 w 690"/>
                <a:gd name="T31" fmla="*/ 619 h 880"/>
                <a:gd name="T32" fmla="*/ 287 w 690"/>
                <a:gd name="T33" fmla="*/ 681 h 880"/>
                <a:gd name="T34" fmla="*/ 324 w 690"/>
                <a:gd name="T35" fmla="*/ 736 h 880"/>
                <a:gd name="T36" fmla="*/ 204 w 690"/>
                <a:gd name="T37" fmla="*/ 772 h 880"/>
                <a:gd name="T38" fmla="*/ 177 w 690"/>
                <a:gd name="T39" fmla="*/ 825 h 880"/>
                <a:gd name="T40" fmla="*/ 139 w 690"/>
                <a:gd name="T41" fmla="*/ 844 h 880"/>
                <a:gd name="T42" fmla="*/ 100 w 690"/>
                <a:gd name="T43" fmla="*/ 860 h 880"/>
                <a:gd name="T44" fmla="*/ 38 w 690"/>
                <a:gd name="T45" fmla="*/ 883 h 880"/>
                <a:gd name="T46" fmla="*/ 33 w 690"/>
                <a:gd name="T47" fmla="*/ 940 h 880"/>
                <a:gd name="T48" fmla="*/ 120 w 690"/>
                <a:gd name="T49" fmla="*/ 976 h 880"/>
                <a:gd name="T50" fmla="*/ 107 w 690"/>
                <a:gd name="T51" fmla="*/ 980 h 880"/>
                <a:gd name="T52" fmla="*/ 55 w 690"/>
                <a:gd name="T53" fmla="*/ 1018 h 880"/>
                <a:gd name="T54" fmla="*/ 80 w 690"/>
                <a:gd name="T55" fmla="*/ 1045 h 880"/>
                <a:gd name="T56" fmla="*/ 61 w 690"/>
                <a:gd name="T57" fmla="*/ 1107 h 880"/>
                <a:gd name="T58" fmla="*/ 38 w 690"/>
                <a:gd name="T59" fmla="*/ 1135 h 880"/>
                <a:gd name="T60" fmla="*/ 49 w 690"/>
                <a:gd name="T61" fmla="*/ 1175 h 880"/>
                <a:gd name="T62" fmla="*/ 94 w 690"/>
                <a:gd name="T63" fmla="*/ 1262 h 880"/>
                <a:gd name="T64" fmla="*/ 264 w 690"/>
                <a:gd name="T65" fmla="*/ 1140 h 880"/>
                <a:gd name="T66" fmla="*/ 333 w 690"/>
                <a:gd name="T67" fmla="*/ 1178 h 880"/>
                <a:gd name="T68" fmla="*/ 442 w 690"/>
                <a:gd name="T69" fmla="*/ 697 h 880"/>
                <a:gd name="T70" fmla="*/ 641 w 690"/>
                <a:gd name="T71" fmla="*/ 296 h 880"/>
                <a:gd name="T72" fmla="*/ 861 w 690"/>
                <a:gd name="T73" fmla="*/ 113 h 880"/>
                <a:gd name="T74" fmla="*/ 26 w 690"/>
                <a:gd name="T75" fmla="*/ 1161 h 880"/>
                <a:gd name="T76" fmla="*/ 14 w 690"/>
                <a:gd name="T77" fmla="*/ 1109 h 880"/>
                <a:gd name="T78" fmla="*/ 20 w 690"/>
                <a:gd name="T79" fmla="*/ 1074 h 880"/>
                <a:gd name="T80" fmla="*/ 14 w 690"/>
                <a:gd name="T81" fmla="*/ 1028 h 880"/>
                <a:gd name="T82" fmla="*/ 12 w 690"/>
                <a:gd name="T83" fmla="*/ 1010 h 880"/>
                <a:gd name="T84" fmla="*/ 10 w 690"/>
                <a:gd name="T85" fmla="*/ 983 h 880"/>
                <a:gd name="T86" fmla="*/ 22 w 690"/>
                <a:gd name="T87" fmla="*/ 914 h 880"/>
                <a:gd name="T88" fmla="*/ 64 w 690"/>
                <a:gd name="T89" fmla="*/ 867 h 880"/>
                <a:gd name="T90" fmla="*/ 84 w 690"/>
                <a:gd name="T91" fmla="*/ 841 h 880"/>
                <a:gd name="T92" fmla="*/ 153 w 690"/>
                <a:gd name="T93" fmla="*/ 796 h 880"/>
                <a:gd name="T94" fmla="*/ 178 w 690"/>
                <a:gd name="T95" fmla="*/ 776 h 880"/>
                <a:gd name="T96" fmla="*/ 235 w 690"/>
                <a:gd name="T97" fmla="*/ 744 h 880"/>
                <a:gd name="T98" fmla="*/ 375 w 690"/>
                <a:gd name="T99" fmla="*/ 530 h 880"/>
                <a:gd name="T100" fmla="*/ 382 w 690"/>
                <a:gd name="T101" fmla="*/ 519 h 880"/>
                <a:gd name="T102" fmla="*/ 436 w 690"/>
                <a:gd name="T103" fmla="*/ 425 h 880"/>
                <a:gd name="T104" fmla="*/ 508 w 690"/>
                <a:gd name="T105" fmla="*/ 301 h 880"/>
                <a:gd name="T106" fmla="*/ 429 w 690"/>
                <a:gd name="T107" fmla="*/ 318 h 880"/>
                <a:gd name="T108" fmla="*/ 524 w 690"/>
                <a:gd name="T109" fmla="*/ 270 h 880"/>
                <a:gd name="T110" fmla="*/ 466 w 690"/>
                <a:gd name="T111" fmla="*/ 315 h 880"/>
                <a:gd name="T112" fmla="*/ 463 w 690"/>
                <a:gd name="T113" fmla="*/ 265 h 880"/>
                <a:gd name="T114" fmla="*/ 531 w 690"/>
                <a:gd name="T115" fmla="*/ 220 h 880"/>
                <a:gd name="T116" fmla="*/ 595 w 690"/>
                <a:gd name="T117" fmla="*/ 140 h 880"/>
                <a:gd name="T118" fmla="*/ 589 w 690"/>
                <a:gd name="T119" fmla="*/ 140 h 880"/>
                <a:gd name="T120" fmla="*/ 712 w 690"/>
                <a:gd name="T121" fmla="*/ 58 h 880"/>
                <a:gd name="T122" fmla="*/ 744 w 690"/>
                <a:gd name="T123" fmla="*/ 81 h 880"/>
                <a:gd name="T124" fmla="*/ 779 w 690"/>
                <a:gd name="T125" fmla="*/ 27 h 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90" h="880">
                  <a:moveTo>
                    <a:pt x="685" y="71"/>
                  </a:moveTo>
                  <a:cubicBezTo>
                    <a:pt x="685" y="68"/>
                    <a:pt x="685" y="68"/>
                    <a:pt x="685" y="68"/>
                  </a:cubicBezTo>
                  <a:cubicBezTo>
                    <a:pt x="681" y="68"/>
                    <a:pt x="681" y="68"/>
                    <a:pt x="681" y="68"/>
                  </a:cubicBezTo>
                  <a:cubicBezTo>
                    <a:pt x="681" y="68"/>
                    <a:pt x="681" y="66"/>
                    <a:pt x="678" y="66"/>
                  </a:cubicBezTo>
                  <a:cubicBezTo>
                    <a:pt x="673" y="66"/>
                    <a:pt x="673" y="66"/>
                    <a:pt x="673" y="66"/>
                  </a:cubicBezTo>
                  <a:cubicBezTo>
                    <a:pt x="675" y="75"/>
                    <a:pt x="675" y="75"/>
                    <a:pt x="675" y="75"/>
                  </a:cubicBezTo>
                  <a:cubicBezTo>
                    <a:pt x="673" y="76"/>
                    <a:pt x="673" y="76"/>
                    <a:pt x="673" y="76"/>
                  </a:cubicBezTo>
                  <a:cubicBezTo>
                    <a:pt x="673" y="72"/>
                    <a:pt x="673" y="72"/>
                    <a:pt x="673" y="72"/>
                  </a:cubicBezTo>
                  <a:cubicBezTo>
                    <a:pt x="668" y="64"/>
                    <a:pt x="668" y="64"/>
                    <a:pt x="668" y="64"/>
                  </a:cubicBezTo>
                  <a:cubicBezTo>
                    <a:pt x="666" y="64"/>
                    <a:pt x="666" y="64"/>
                    <a:pt x="666" y="64"/>
                  </a:cubicBezTo>
                  <a:cubicBezTo>
                    <a:pt x="668" y="72"/>
                    <a:pt x="668" y="72"/>
                    <a:pt x="668" y="72"/>
                  </a:cubicBezTo>
                  <a:cubicBezTo>
                    <a:pt x="666" y="76"/>
                    <a:pt x="666" y="76"/>
                    <a:pt x="666" y="76"/>
                  </a:cubicBezTo>
                  <a:cubicBezTo>
                    <a:pt x="664" y="73"/>
                    <a:pt x="664" y="73"/>
                    <a:pt x="664" y="73"/>
                  </a:cubicBezTo>
                  <a:cubicBezTo>
                    <a:pt x="662" y="76"/>
                    <a:pt x="662" y="76"/>
                    <a:pt x="662" y="76"/>
                  </a:cubicBezTo>
                  <a:cubicBezTo>
                    <a:pt x="659" y="77"/>
                    <a:pt x="659" y="77"/>
                    <a:pt x="659" y="77"/>
                  </a:cubicBezTo>
                  <a:cubicBezTo>
                    <a:pt x="659" y="77"/>
                    <a:pt x="656" y="81"/>
                    <a:pt x="655" y="81"/>
                  </a:cubicBezTo>
                  <a:cubicBezTo>
                    <a:pt x="654" y="80"/>
                    <a:pt x="655" y="77"/>
                    <a:pt x="656" y="75"/>
                  </a:cubicBezTo>
                  <a:cubicBezTo>
                    <a:pt x="657" y="74"/>
                    <a:pt x="657" y="67"/>
                    <a:pt x="654" y="66"/>
                  </a:cubicBezTo>
                  <a:cubicBezTo>
                    <a:pt x="652" y="64"/>
                    <a:pt x="649" y="71"/>
                    <a:pt x="649" y="71"/>
                  </a:cubicBezTo>
                  <a:cubicBezTo>
                    <a:pt x="647" y="71"/>
                    <a:pt x="647" y="71"/>
                    <a:pt x="647" y="71"/>
                  </a:cubicBezTo>
                  <a:cubicBezTo>
                    <a:pt x="647" y="71"/>
                    <a:pt x="653" y="64"/>
                    <a:pt x="649" y="62"/>
                  </a:cubicBezTo>
                  <a:cubicBezTo>
                    <a:pt x="645" y="59"/>
                    <a:pt x="641" y="62"/>
                    <a:pt x="641" y="62"/>
                  </a:cubicBezTo>
                  <a:cubicBezTo>
                    <a:pt x="637" y="59"/>
                    <a:pt x="637" y="59"/>
                    <a:pt x="637" y="59"/>
                  </a:cubicBezTo>
                  <a:cubicBezTo>
                    <a:pt x="633" y="61"/>
                    <a:pt x="633" y="61"/>
                    <a:pt x="633" y="61"/>
                  </a:cubicBezTo>
                  <a:cubicBezTo>
                    <a:pt x="632" y="59"/>
                    <a:pt x="632" y="59"/>
                    <a:pt x="632" y="59"/>
                  </a:cubicBezTo>
                  <a:cubicBezTo>
                    <a:pt x="632" y="59"/>
                    <a:pt x="629" y="62"/>
                    <a:pt x="626" y="61"/>
                  </a:cubicBezTo>
                  <a:cubicBezTo>
                    <a:pt x="624" y="60"/>
                    <a:pt x="626" y="58"/>
                    <a:pt x="626" y="58"/>
                  </a:cubicBezTo>
                  <a:cubicBezTo>
                    <a:pt x="626" y="57"/>
                    <a:pt x="624" y="56"/>
                    <a:pt x="625" y="53"/>
                  </a:cubicBezTo>
                  <a:cubicBezTo>
                    <a:pt x="625" y="51"/>
                    <a:pt x="646" y="57"/>
                    <a:pt x="646" y="57"/>
                  </a:cubicBezTo>
                  <a:cubicBezTo>
                    <a:pt x="646" y="57"/>
                    <a:pt x="655" y="57"/>
                    <a:pt x="662" y="52"/>
                  </a:cubicBezTo>
                  <a:cubicBezTo>
                    <a:pt x="668" y="47"/>
                    <a:pt x="666" y="41"/>
                    <a:pt x="666" y="41"/>
                  </a:cubicBezTo>
                  <a:cubicBezTo>
                    <a:pt x="666" y="41"/>
                    <a:pt x="678" y="35"/>
                    <a:pt x="677" y="30"/>
                  </a:cubicBezTo>
                  <a:cubicBezTo>
                    <a:pt x="675" y="26"/>
                    <a:pt x="667" y="28"/>
                    <a:pt x="667" y="28"/>
                  </a:cubicBezTo>
                  <a:cubicBezTo>
                    <a:pt x="667" y="28"/>
                    <a:pt x="664" y="24"/>
                    <a:pt x="661" y="24"/>
                  </a:cubicBezTo>
                  <a:cubicBezTo>
                    <a:pt x="656" y="24"/>
                    <a:pt x="652" y="27"/>
                    <a:pt x="652" y="27"/>
                  </a:cubicBezTo>
                  <a:cubicBezTo>
                    <a:pt x="655" y="19"/>
                    <a:pt x="655" y="19"/>
                    <a:pt x="655" y="19"/>
                  </a:cubicBezTo>
                  <a:cubicBezTo>
                    <a:pt x="651" y="19"/>
                    <a:pt x="651" y="19"/>
                    <a:pt x="651" y="19"/>
                  </a:cubicBezTo>
                  <a:cubicBezTo>
                    <a:pt x="651" y="19"/>
                    <a:pt x="652" y="16"/>
                    <a:pt x="648" y="16"/>
                  </a:cubicBezTo>
                  <a:cubicBezTo>
                    <a:pt x="644" y="15"/>
                    <a:pt x="645" y="21"/>
                    <a:pt x="642" y="21"/>
                  </a:cubicBezTo>
                  <a:cubicBezTo>
                    <a:pt x="640" y="22"/>
                    <a:pt x="642" y="16"/>
                    <a:pt x="640" y="16"/>
                  </a:cubicBezTo>
                  <a:cubicBezTo>
                    <a:pt x="639" y="16"/>
                    <a:pt x="632" y="22"/>
                    <a:pt x="632" y="22"/>
                  </a:cubicBezTo>
                  <a:cubicBezTo>
                    <a:pt x="632" y="15"/>
                    <a:pt x="632" y="15"/>
                    <a:pt x="632" y="15"/>
                  </a:cubicBezTo>
                  <a:cubicBezTo>
                    <a:pt x="632" y="15"/>
                    <a:pt x="629" y="10"/>
                    <a:pt x="622" y="11"/>
                  </a:cubicBezTo>
                  <a:cubicBezTo>
                    <a:pt x="615" y="11"/>
                    <a:pt x="616" y="22"/>
                    <a:pt x="616" y="22"/>
                  </a:cubicBezTo>
                  <a:cubicBezTo>
                    <a:pt x="617" y="25"/>
                    <a:pt x="617" y="25"/>
                    <a:pt x="617" y="25"/>
                  </a:cubicBezTo>
                  <a:cubicBezTo>
                    <a:pt x="616" y="36"/>
                    <a:pt x="616" y="36"/>
                    <a:pt x="616" y="36"/>
                  </a:cubicBezTo>
                  <a:cubicBezTo>
                    <a:pt x="619" y="36"/>
                    <a:pt x="619" y="36"/>
                    <a:pt x="619" y="36"/>
                  </a:cubicBezTo>
                  <a:cubicBezTo>
                    <a:pt x="619" y="39"/>
                    <a:pt x="619" y="39"/>
                    <a:pt x="619" y="39"/>
                  </a:cubicBezTo>
                  <a:cubicBezTo>
                    <a:pt x="614" y="39"/>
                    <a:pt x="614" y="39"/>
                    <a:pt x="614" y="39"/>
                  </a:cubicBezTo>
                  <a:cubicBezTo>
                    <a:pt x="613" y="35"/>
                    <a:pt x="613" y="35"/>
                    <a:pt x="613" y="35"/>
                  </a:cubicBezTo>
                  <a:cubicBezTo>
                    <a:pt x="608" y="40"/>
                    <a:pt x="608" y="40"/>
                    <a:pt x="608" y="40"/>
                  </a:cubicBezTo>
                  <a:cubicBezTo>
                    <a:pt x="605" y="40"/>
                    <a:pt x="605" y="40"/>
                    <a:pt x="605" y="40"/>
                  </a:cubicBezTo>
                  <a:cubicBezTo>
                    <a:pt x="605" y="42"/>
                    <a:pt x="605" y="42"/>
                    <a:pt x="605" y="42"/>
                  </a:cubicBezTo>
                  <a:cubicBezTo>
                    <a:pt x="603" y="37"/>
                    <a:pt x="603" y="37"/>
                    <a:pt x="603" y="37"/>
                  </a:cubicBezTo>
                  <a:cubicBezTo>
                    <a:pt x="603" y="37"/>
                    <a:pt x="606" y="34"/>
                    <a:pt x="608" y="33"/>
                  </a:cubicBezTo>
                  <a:cubicBezTo>
                    <a:pt x="610" y="31"/>
                    <a:pt x="612" y="25"/>
                    <a:pt x="610" y="22"/>
                  </a:cubicBezTo>
                  <a:cubicBezTo>
                    <a:pt x="609" y="21"/>
                    <a:pt x="605" y="26"/>
                    <a:pt x="604" y="28"/>
                  </a:cubicBezTo>
                  <a:cubicBezTo>
                    <a:pt x="604" y="30"/>
                    <a:pt x="599" y="32"/>
                    <a:pt x="599" y="32"/>
                  </a:cubicBezTo>
                  <a:cubicBezTo>
                    <a:pt x="599" y="32"/>
                    <a:pt x="601" y="29"/>
                    <a:pt x="602" y="28"/>
                  </a:cubicBezTo>
                  <a:cubicBezTo>
                    <a:pt x="603" y="27"/>
                    <a:pt x="606" y="21"/>
                    <a:pt x="606" y="21"/>
                  </a:cubicBezTo>
                  <a:cubicBezTo>
                    <a:pt x="602" y="21"/>
                    <a:pt x="602" y="21"/>
                    <a:pt x="602" y="21"/>
                  </a:cubicBezTo>
                  <a:cubicBezTo>
                    <a:pt x="601" y="21"/>
                    <a:pt x="598" y="25"/>
                    <a:pt x="598" y="25"/>
                  </a:cubicBezTo>
                  <a:cubicBezTo>
                    <a:pt x="598" y="25"/>
                    <a:pt x="598" y="22"/>
                    <a:pt x="599" y="21"/>
                  </a:cubicBezTo>
                  <a:cubicBezTo>
                    <a:pt x="599" y="19"/>
                    <a:pt x="604" y="19"/>
                    <a:pt x="608" y="18"/>
                  </a:cubicBezTo>
                  <a:cubicBezTo>
                    <a:pt x="613" y="17"/>
                    <a:pt x="612" y="5"/>
                    <a:pt x="612" y="5"/>
                  </a:cubicBezTo>
                  <a:cubicBezTo>
                    <a:pt x="606" y="5"/>
                    <a:pt x="606" y="5"/>
                    <a:pt x="606" y="5"/>
                  </a:cubicBezTo>
                  <a:cubicBezTo>
                    <a:pt x="606" y="5"/>
                    <a:pt x="604" y="8"/>
                    <a:pt x="603" y="6"/>
                  </a:cubicBezTo>
                  <a:cubicBezTo>
                    <a:pt x="601" y="6"/>
                    <a:pt x="604" y="2"/>
                    <a:pt x="602" y="1"/>
                  </a:cubicBezTo>
                  <a:cubicBezTo>
                    <a:pt x="600" y="0"/>
                    <a:pt x="598" y="5"/>
                    <a:pt x="596" y="5"/>
                  </a:cubicBezTo>
                  <a:cubicBezTo>
                    <a:pt x="593" y="6"/>
                    <a:pt x="591" y="1"/>
                    <a:pt x="587" y="2"/>
                  </a:cubicBezTo>
                  <a:cubicBezTo>
                    <a:pt x="584" y="4"/>
                    <a:pt x="591" y="11"/>
                    <a:pt x="589" y="11"/>
                  </a:cubicBezTo>
                  <a:cubicBezTo>
                    <a:pt x="587" y="12"/>
                    <a:pt x="585" y="9"/>
                    <a:pt x="581" y="8"/>
                  </a:cubicBezTo>
                  <a:cubicBezTo>
                    <a:pt x="577" y="8"/>
                    <a:pt x="584" y="13"/>
                    <a:pt x="584" y="13"/>
                  </a:cubicBezTo>
                  <a:cubicBezTo>
                    <a:pt x="581" y="14"/>
                    <a:pt x="581" y="14"/>
                    <a:pt x="581" y="14"/>
                  </a:cubicBezTo>
                  <a:cubicBezTo>
                    <a:pt x="583" y="17"/>
                    <a:pt x="583" y="17"/>
                    <a:pt x="583" y="17"/>
                  </a:cubicBezTo>
                  <a:cubicBezTo>
                    <a:pt x="586" y="17"/>
                    <a:pt x="586" y="17"/>
                    <a:pt x="586" y="17"/>
                  </a:cubicBezTo>
                  <a:cubicBezTo>
                    <a:pt x="593" y="21"/>
                    <a:pt x="593" y="21"/>
                    <a:pt x="593" y="21"/>
                  </a:cubicBezTo>
                  <a:cubicBezTo>
                    <a:pt x="586" y="22"/>
                    <a:pt x="586" y="22"/>
                    <a:pt x="586" y="22"/>
                  </a:cubicBezTo>
                  <a:cubicBezTo>
                    <a:pt x="587" y="27"/>
                    <a:pt x="587" y="27"/>
                    <a:pt x="587" y="27"/>
                  </a:cubicBezTo>
                  <a:cubicBezTo>
                    <a:pt x="583" y="27"/>
                    <a:pt x="583" y="27"/>
                    <a:pt x="583" y="27"/>
                  </a:cubicBezTo>
                  <a:cubicBezTo>
                    <a:pt x="583" y="30"/>
                    <a:pt x="583" y="30"/>
                    <a:pt x="583" y="30"/>
                  </a:cubicBezTo>
                  <a:cubicBezTo>
                    <a:pt x="585" y="31"/>
                    <a:pt x="585" y="31"/>
                    <a:pt x="585" y="31"/>
                  </a:cubicBezTo>
                  <a:cubicBezTo>
                    <a:pt x="585" y="35"/>
                    <a:pt x="585" y="35"/>
                    <a:pt x="585" y="35"/>
                  </a:cubicBezTo>
                  <a:cubicBezTo>
                    <a:pt x="587" y="36"/>
                    <a:pt x="587" y="36"/>
                    <a:pt x="587" y="36"/>
                  </a:cubicBezTo>
                  <a:cubicBezTo>
                    <a:pt x="582" y="37"/>
                    <a:pt x="582" y="37"/>
                    <a:pt x="582" y="37"/>
                  </a:cubicBezTo>
                  <a:cubicBezTo>
                    <a:pt x="587" y="45"/>
                    <a:pt x="587" y="45"/>
                    <a:pt x="587" y="45"/>
                  </a:cubicBezTo>
                  <a:cubicBezTo>
                    <a:pt x="580" y="45"/>
                    <a:pt x="580" y="45"/>
                    <a:pt x="580" y="45"/>
                  </a:cubicBezTo>
                  <a:cubicBezTo>
                    <a:pt x="576" y="55"/>
                    <a:pt x="576" y="55"/>
                    <a:pt x="576" y="55"/>
                  </a:cubicBezTo>
                  <a:cubicBezTo>
                    <a:pt x="574" y="35"/>
                    <a:pt x="574" y="35"/>
                    <a:pt x="574" y="35"/>
                  </a:cubicBezTo>
                  <a:cubicBezTo>
                    <a:pt x="569" y="37"/>
                    <a:pt x="569" y="37"/>
                    <a:pt x="569" y="37"/>
                  </a:cubicBezTo>
                  <a:cubicBezTo>
                    <a:pt x="575" y="26"/>
                    <a:pt x="575" y="26"/>
                    <a:pt x="575" y="26"/>
                  </a:cubicBezTo>
                  <a:cubicBezTo>
                    <a:pt x="573" y="24"/>
                    <a:pt x="573" y="24"/>
                    <a:pt x="573" y="24"/>
                  </a:cubicBezTo>
                  <a:cubicBezTo>
                    <a:pt x="573" y="24"/>
                    <a:pt x="574" y="17"/>
                    <a:pt x="569" y="17"/>
                  </a:cubicBezTo>
                  <a:cubicBezTo>
                    <a:pt x="564" y="18"/>
                    <a:pt x="564" y="32"/>
                    <a:pt x="564" y="32"/>
                  </a:cubicBezTo>
                  <a:cubicBezTo>
                    <a:pt x="560" y="33"/>
                    <a:pt x="560" y="33"/>
                    <a:pt x="560" y="33"/>
                  </a:cubicBezTo>
                  <a:cubicBezTo>
                    <a:pt x="560" y="33"/>
                    <a:pt x="561" y="41"/>
                    <a:pt x="558" y="45"/>
                  </a:cubicBezTo>
                  <a:cubicBezTo>
                    <a:pt x="556" y="50"/>
                    <a:pt x="550" y="60"/>
                    <a:pt x="550" y="60"/>
                  </a:cubicBezTo>
                  <a:cubicBezTo>
                    <a:pt x="550" y="60"/>
                    <a:pt x="555" y="62"/>
                    <a:pt x="554" y="65"/>
                  </a:cubicBezTo>
                  <a:cubicBezTo>
                    <a:pt x="553" y="68"/>
                    <a:pt x="551" y="73"/>
                    <a:pt x="551" y="73"/>
                  </a:cubicBezTo>
                  <a:cubicBezTo>
                    <a:pt x="549" y="78"/>
                    <a:pt x="549" y="78"/>
                    <a:pt x="549" y="78"/>
                  </a:cubicBezTo>
                  <a:cubicBezTo>
                    <a:pt x="546" y="74"/>
                    <a:pt x="546" y="74"/>
                    <a:pt x="546" y="74"/>
                  </a:cubicBezTo>
                  <a:cubicBezTo>
                    <a:pt x="544" y="77"/>
                    <a:pt x="544" y="77"/>
                    <a:pt x="544" y="77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7" y="55"/>
                    <a:pt x="547" y="55"/>
                    <a:pt x="547" y="55"/>
                  </a:cubicBezTo>
                  <a:cubicBezTo>
                    <a:pt x="542" y="55"/>
                    <a:pt x="542" y="55"/>
                    <a:pt x="542" y="55"/>
                  </a:cubicBezTo>
                  <a:cubicBezTo>
                    <a:pt x="541" y="52"/>
                    <a:pt x="541" y="52"/>
                    <a:pt x="541" y="52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551" y="32"/>
                    <a:pt x="551" y="32"/>
                    <a:pt x="551" y="32"/>
                  </a:cubicBezTo>
                  <a:cubicBezTo>
                    <a:pt x="551" y="32"/>
                    <a:pt x="556" y="25"/>
                    <a:pt x="554" y="24"/>
                  </a:cubicBezTo>
                  <a:cubicBezTo>
                    <a:pt x="552" y="22"/>
                    <a:pt x="546" y="29"/>
                    <a:pt x="546" y="29"/>
                  </a:cubicBezTo>
                  <a:cubicBezTo>
                    <a:pt x="546" y="22"/>
                    <a:pt x="546" y="22"/>
                    <a:pt x="546" y="22"/>
                  </a:cubicBezTo>
                  <a:cubicBezTo>
                    <a:pt x="540" y="22"/>
                    <a:pt x="540" y="22"/>
                    <a:pt x="540" y="22"/>
                  </a:cubicBezTo>
                  <a:cubicBezTo>
                    <a:pt x="542" y="26"/>
                    <a:pt x="542" y="26"/>
                    <a:pt x="542" y="26"/>
                  </a:cubicBezTo>
                  <a:cubicBezTo>
                    <a:pt x="541" y="31"/>
                    <a:pt x="541" y="31"/>
                    <a:pt x="541" y="31"/>
                  </a:cubicBezTo>
                  <a:cubicBezTo>
                    <a:pt x="537" y="26"/>
                    <a:pt x="537" y="26"/>
                    <a:pt x="537" y="26"/>
                  </a:cubicBezTo>
                  <a:cubicBezTo>
                    <a:pt x="534" y="29"/>
                    <a:pt x="534" y="29"/>
                    <a:pt x="534" y="29"/>
                  </a:cubicBezTo>
                  <a:cubicBezTo>
                    <a:pt x="535" y="24"/>
                    <a:pt x="535" y="24"/>
                    <a:pt x="535" y="24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2" y="26"/>
                    <a:pt x="532" y="26"/>
                    <a:pt x="532" y="26"/>
                  </a:cubicBezTo>
                  <a:cubicBezTo>
                    <a:pt x="525" y="21"/>
                    <a:pt x="525" y="21"/>
                    <a:pt x="525" y="21"/>
                  </a:cubicBezTo>
                  <a:cubicBezTo>
                    <a:pt x="523" y="27"/>
                    <a:pt x="523" y="27"/>
                    <a:pt x="523" y="27"/>
                  </a:cubicBezTo>
                  <a:cubicBezTo>
                    <a:pt x="530" y="30"/>
                    <a:pt x="530" y="30"/>
                    <a:pt x="530" y="30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6" y="35"/>
                    <a:pt x="526" y="35"/>
                    <a:pt x="526" y="35"/>
                  </a:cubicBezTo>
                  <a:cubicBezTo>
                    <a:pt x="523" y="34"/>
                    <a:pt x="523" y="34"/>
                    <a:pt x="523" y="34"/>
                  </a:cubicBezTo>
                  <a:cubicBezTo>
                    <a:pt x="522" y="32"/>
                    <a:pt x="522" y="32"/>
                    <a:pt x="522" y="32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19" y="39"/>
                    <a:pt x="519" y="39"/>
                    <a:pt x="519" y="39"/>
                  </a:cubicBezTo>
                  <a:cubicBezTo>
                    <a:pt x="526" y="40"/>
                    <a:pt x="526" y="40"/>
                    <a:pt x="526" y="40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2" y="48"/>
                    <a:pt x="532" y="48"/>
                    <a:pt x="532" y="48"/>
                  </a:cubicBezTo>
                  <a:cubicBezTo>
                    <a:pt x="532" y="48"/>
                    <a:pt x="530" y="46"/>
                    <a:pt x="527" y="45"/>
                  </a:cubicBezTo>
                  <a:cubicBezTo>
                    <a:pt x="525" y="43"/>
                    <a:pt x="521" y="43"/>
                    <a:pt x="521" y="43"/>
                  </a:cubicBezTo>
                  <a:cubicBezTo>
                    <a:pt x="520" y="53"/>
                    <a:pt x="520" y="53"/>
                    <a:pt x="520" y="53"/>
                  </a:cubicBezTo>
                  <a:cubicBezTo>
                    <a:pt x="522" y="52"/>
                    <a:pt x="522" y="52"/>
                    <a:pt x="522" y="52"/>
                  </a:cubicBezTo>
                  <a:cubicBezTo>
                    <a:pt x="525" y="58"/>
                    <a:pt x="525" y="58"/>
                    <a:pt x="525" y="58"/>
                  </a:cubicBezTo>
                  <a:cubicBezTo>
                    <a:pt x="525" y="58"/>
                    <a:pt x="522" y="57"/>
                    <a:pt x="519" y="56"/>
                  </a:cubicBezTo>
                  <a:cubicBezTo>
                    <a:pt x="515" y="56"/>
                    <a:pt x="514" y="59"/>
                    <a:pt x="514" y="59"/>
                  </a:cubicBezTo>
                  <a:cubicBezTo>
                    <a:pt x="505" y="75"/>
                    <a:pt x="505" y="75"/>
                    <a:pt x="505" y="75"/>
                  </a:cubicBezTo>
                  <a:cubicBezTo>
                    <a:pt x="507" y="75"/>
                    <a:pt x="507" y="75"/>
                    <a:pt x="507" y="75"/>
                  </a:cubicBezTo>
                  <a:cubicBezTo>
                    <a:pt x="504" y="78"/>
                    <a:pt x="504" y="78"/>
                    <a:pt x="504" y="78"/>
                  </a:cubicBezTo>
                  <a:cubicBezTo>
                    <a:pt x="508" y="83"/>
                    <a:pt x="508" y="83"/>
                    <a:pt x="508" y="83"/>
                  </a:cubicBezTo>
                  <a:cubicBezTo>
                    <a:pt x="505" y="85"/>
                    <a:pt x="505" y="85"/>
                    <a:pt x="505" y="85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04" y="92"/>
                    <a:pt x="504" y="92"/>
                    <a:pt x="504" y="92"/>
                  </a:cubicBezTo>
                  <a:cubicBezTo>
                    <a:pt x="499" y="83"/>
                    <a:pt x="499" y="83"/>
                    <a:pt x="499" y="83"/>
                  </a:cubicBezTo>
                  <a:cubicBezTo>
                    <a:pt x="486" y="91"/>
                    <a:pt x="486" y="91"/>
                    <a:pt x="486" y="91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6" y="89"/>
                    <a:pt x="497" y="83"/>
                    <a:pt x="498" y="79"/>
                  </a:cubicBezTo>
                  <a:cubicBezTo>
                    <a:pt x="499" y="76"/>
                    <a:pt x="489" y="78"/>
                    <a:pt x="489" y="78"/>
                  </a:cubicBezTo>
                  <a:cubicBezTo>
                    <a:pt x="489" y="78"/>
                    <a:pt x="486" y="75"/>
                    <a:pt x="484" y="78"/>
                  </a:cubicBezTo>
                  <a:cubicBezTo>
                    <a:pt x="481" y="81"/>
                    <a:pt x="487" y="84"/>
                    <a:pt x="487" y="84"/>
                  </a:cubicBezTo>
                  <a:cubicBezTo>
                    <a:pt x="483" y="84"/>
                    <a:pt x="483" y="84"/>
                    <a:pt x="483" y="84"/>
                  </a:cubicBezTo>
                  <a:cubicBezTo>
                    <a:pt x="483" y="84"/>
                    <a:pt x="481" y="76"/>
                    <a:pt x="476" y="76"/>
                  </a:cubicBezTo>
                  <a:cubicBezTo>
                    <a:pt x="472" y="76"/>
                    <a:pt x="472" y="82"/>
                    <a:pt x="472" y="82"/>
                  </a:cubicBezTo>
                  <a:cubicBezTo>
                    <a:pt x="465" y="77"/>
                    <a:pt x="465" y="77"/>
                    <a:pt x="465" y="77"/>
                  </a:cubicBezTo>
                  <a:cubicBezTo>
                    <a:pt x="464" y="80"/>
                    <a:pt x="464" y="80"/>
                    <a:pt x="464" y="80"/>
                  </a:cubicBezTo>
                  <a:cubicBezTo>
                    <a:pt x="464" y="80"/>
                    <a:pt x="460" y="79"/>
                    <a:pt x="458" y="82"/>
                  </a:cubicBezTo>
                  <a:cubicBezTo>
                    <a:pt x="456" y="87"/>
                    <a:pt x="465" y="87"/>
                    <a:pt x="465" y="87"/>
                  </a:cubicBezTo>
                  <a:cubicBezTo>
                    <a:pt x="462" y="90"/>
                    <a:pt x="462" y="90"/>
                    <a:pt x="462" y="90"/>
                  </a:cubicBezTo>
                  <a:cubicBezTo>
                    <a:pt x="472" y="92"/>
                    <a:pt x="472" y="92"/>
                    <a:pt x="472" y="92"/>
                  </a:cubicBezTo>
                  <a:cubicBezTo>
                    <a:pt x="477" y="91"/>
                    <a:pt x="477" y="91"/>
                    <a:pt x="477" y="91"/>
                  </a:cubicBezTo>
                  <a:cubicBezTo>
                    <a:pt x="473" y="94"/>
                    <a:pt x="473" y="94"/>
                    <a:pt x="473" y="94"/>
                  </a:cubicBezTo>
                  <a:cubicBezTo>
                    <a:pt x="474" y="95"/>
                    <a:pt x="474" y="95"/>
                    <a:pt x="474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7"/>
                    <a:pt x="478" y="97"/>
                    <a:pt x="478" y="97"/>
                  </a:cubicBezTo>
                  <a:cubicBezTo>
                    <a:pt x="475" y="97"/>
                    <a:pt x="475" y="97"/>
                    <a:pt x="475" y="97"/>
                  </a:cubicBezTo>
                  <a:cubicBezTo>
                    <a:pt x="478" y="103"/>
                    <a:pt x="478" y="103"/>
                    <a:pt x="478" y="103"/>
                  </a:cubicBezTo>
                  <a:cubicBezTo>
                    <a:pt x="478" y="106"/>
                    <a:pt x="478" y="106"/>
                    <a:pt x="478" y="106"/>
                  </a:cubicBezTo>
                  <a:cubicBezTo>
                    <a:pt x="478" y="106"/>
                    <a:pt x="484" y="110"/>
                    <a:pt x="482" y="111"/>
                  </a:cubicBezTo>
                  <a:cubicBezTo>
                    <a:pt x="479" y="112"/>
                    <a:pt x="474" y="103"/>
                    <a:pt x="474" y="103"/>
                  </a:cubicBezTo>
                  <a:cubicBezTo>
                    <a:pt x="469" y="100"/>
                    <a:pt x="469" y="100"/>
                    <a:pt x="469" y="100"/>
                  </a:cubicBezTo>
                  <a:cubicBezTo>
                    <a:pt x="469" y="100"/>
                    <a:pt x="465" y="94"/>
                    <a:pt x="460" y="94"/>
                  </a:cubicBezTo>
                  <a:cubicBezTo>
                    <a:pt x="457" y="94"/>
                    <a:pt x="459" y="100"/>
                    <a:pt x="459" y="100"/>
                  </a:cubicBezTo>
                  <a:cubicBezTo>
                    <a:pt x="461" y="104"/>
                    <a:pt x="461" y="104"/>
                    <a:pt x="461" y="104"/>
                  </a:cubicBezTo>
                  <a:cubicBezTo>
                    <a:pt x="458" y="106"/>
                    <a:pt x="458" y="106"/>
                    <a:pt x="458" y="106"/>
                  </a:cubicBezTo>
                  <a:cubicBezTo>
                    <a:pt x="456" y="111"/>
                    <a:pt x="456" y="111"/>
                    <a:pt x="456" y="111"/>
                  </a:cubicBezTo>
                  <a:cubicBezTo>
                    <a:pt x="454" y="106"/>
                    <a:pt x="454" y="106"/>
                    <a:pt x="454" y="106"/>
                  </a:cubicBezTo>
                  <a:cubicBezTo>
                    <a:pt x="457" y="102"/>
                    <a:pt x="457" y="102"/>
                    <a:pt x="457" y="102"/>
                  </a:cubicBezTo>
                  <a:cubicBezTo>
                    <a:pt x="457" y="100"/>
                    <a:pt x="457" y="100"/>
                    <a:pt x="457" y="100"/>
                  </a:cubicBezTo>
                  <a:cubicBezTo>
                    <a:pt x="451" y="106"/>
                    <a:pt x="451" y="106"/>
                    <a:pt x="451" y="106"/>
                  </a:cubicBezTo>
                  <a:cubicBezTo>
                    <a:pt x="445" y="116"/>
                    <a:pt x="445" y="116"/>
                    <a:pt x="445" y="116"/>
                  </a:cubicBezTo>
                  <a:cubicBezTo>
                    <a:pt x="448" y="124"/>
                    <a:pt x="448" y="124"/>
                    <a:pt x="448" y="124"/>
                  </a:cubicBezTo>
                  <a:cubicBezTo>
                    <a:pt x="452" y="129"/>
                    <a:pt x="452" y="129"/>
                    <a:pt x="452" y="129"/>
                  </a:cubicBezTo>
                  <a:cubicBezTo>
                    <a:pt x="444" y="126"/>
                    <a:pt x="444" y="126"/>
                    <a:pt x="444" y="126"/>
                  </a:cubicBezTo>
                  <a:cubicBezTo>
                    <a:pt x="442" y="140"/>
                    <a:pt x="442" y="140"/>
                    <a:pt x="442" y="140"/>
                  </a:cubicBezTo>
                  <a:cubicBezTo>
                    <a:pt x="440" y="140"/>
                    <a:pt x="440" y="140"/>
                    <a:pt x="440" y="140"/>
                  </a:cubicBezTo>
                  <a:cubicBezTo>
                    <a:pt x="436" y="147"/>
                    <a:pt x="436" y="147"/>
                    <a:pt x="436" y="147"/>
                  </a:cubicBezTo>
                  <a:cubicBezTo>
                    <a:pt x="434" y="144"/>
                    <a:pt x="434" y="144"/>
                    <a:pt x="434" y="144"/>
                  </a:cubicBezTo>
                  <a:cubicBezTo>
                    <a:pt x="439" y="138"/>
                    <a:pt x="439" y="138"/>
                    <a:pt x="439" y="138"/>
                  </a:cubicBezTo>
                  <a:cubicBezTo>
                    <a:pt x="441" y="129"/>
                    <a:pt x="441" y="129"/>
                    <a:pt x="441" y="129"/>
                  </a:cubicBezTo>
                  <a:cubicBezTo>
                    <a:pt x="440" y="128"/>
                    <a:pt x="440" y="128"/>
                    <a:pt x="440" y="128"/>
                  </a:cubicBezTo>
                  <a:cubicBezTo>
                    <a:pt x="443" y="125"/>
                    <a:pt x="443" y="125"/>
                    <a:pt x="443" y="125"/>
                  </a:cubicBezTo>
                  <a:cubicBezTo>
                    <a:pt x="441" y="120"/>
                    <a:pt x="441" y="120"/>
                    <a:pt x="441" y="120"/>
                  </a:cubicBezTo>
                  <a:cubicBezTo>
                    <a:pt x="441" y="112"/>
                    <a:pt x="441" y="112"/>
                    <a:pt x="441" y="112"/>
                  </a:cubicBezTo>
                  <a:cubicBezTo>
                    <a:pt x="441" y="109"/>
                    <a:pt x="439" y="102"/>
                    <a:pt x="439" y="102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4" y="106"/>
                    <a:pt x="435" y="112"/>
                    <a:pt x="432" y="115"/>
                  </a:cubicBezTo>
                  <a:cubicBezTo>
                    <a:pt x="428" y="118"/>
                    <a:pt x="431" y="124"/>
                    <a:pt x="431" y="124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29" y="128"/>
                    <a:pt x="429" y="128"/>
                    <a:pt x="429" y="128"/>
                  </a:cubicBezTo>
                  <a:cubicBezTo>
                    <a:pt x="429" y="137"/>
                    <a:pt x="429" y="137"/>
                    <a:pt x="429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7" y="124"/>
                    <a:pt x="427" y="124"/>
                    <a:pt x="427" y="124"/>
                  </a:cubicBezTo>
                  <a:cubicBezTo>
                    <a:pt x="426" y="124"/>
                    <a:pt x="426" y="124"/>
                    <a:pt x="426" y="124"/>
                  </a:cubicBezTo>
                  <a:cubicBezTo>
                    <a:pt x="426" y="113"/>
                    <a:pt x="426" y="113"/>
                    <a:pt x="426" y="113"/>
                  </a:cubicBezTo>
                  <a:cubicBezTo>
                    <a:pt x="426" y="113"/>
                    <a:pt x="421" y="115"/>
                    <a:pt x="413" y="119"/>
                  </a:cubicBezTo>
                  <a:cubicBezTo>
                    <a:pt x="405" y="121"/>
                    <a:pt x="410" y="132"/>
                    <a:pt x="410" y="132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3" y="132"/>
                    <a:pt x="413" y="134"/>
                    <a:pt x="412" y="137"/>
                  </a:cubicBezTo>
                  <a:cubicBezTo>
                    <a:pt x="411" y="139"/>
                    <a:pt x="416" y="142"/>
                    <a:pt x="420" y="142"/>
                  </a:cubicBezTo>
                  <a:cubicBezTo>
                    <a:pt x="424" y="143"/>
                    <a:pt x="424" y="150"/>
                    <a:pt x="424" y="150"/>
                  </a:cubicBezTo>
                  <a:cubicBezTo>
                    <a:pt x="427" y="151"/>
                    <a:pt x="427" y="151"/>
                    <a:pt x="427" y="151"/>
                  </a:cubicBezTo>
                  <a:cubicBezTo>
                    <a:pt x="425" y="152"/>
                    <a:pt x="425" y="152"/>
                    <a:pt x="425" y="152"/>
                  </a:cubicBezTo>
                  <a:cubicBezTo>
                    <a:pt x="425" y="152"/>
                    <a:pt x="421" y="150"/>
                    <a:pt x="421" y="147"/>
                  </a:cubicBezTo>
                  <a:cubicBezTo>
                    <a:pt x="421" y="144"/>
                    <a:pt x="416" y="144"/>
                    <a:pt x="412" y="143"/>
                  </a:cubicBezTo>
                  <a:cubicBezTo>
                    <a:pt x="410" y="143"/>
                    <a:pt x="407" y="134"/>
                    <a:pt x="407" y="134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99" y="136"/>
                    <a:pt x="400" y="140"/>
                    <a:pt x="402" y="143"/>
                  </a:cubicBezTo>
                  <a:cubicBezTo>
                    <a:pt x="405" y="146"/>
                    <a:pt x="409" y="147"/>
                    <a:pt x="409" y="147"/>
                  </a:cubicBezTo>
                  <a:cubicBezTo>
                    <a:pt x="409" y="147"/>
                    <a:pt x="405" y="148"/>
                    <a:pt x="402" y="146"/>
                  </a:cubicBezTo>
                  <a:cubicBezTo>
                    <a:pt x="399" y="145"/>
                    <a:pt x="394" y="138"/>
                    <a:pt x="394" y="138"/>
                  </a:cubicBezTo>
                  <a:cubicBezTo>
                    <a:pt x="390" y="139"/>
                    <a:pt x="390" y="139"/>
                    <a:pt x="390" y="139"/>
                  </a:cubicBezTo>
                  <a:cubicBezTo>
                    <a:pt x="392" y="145"/>
                    <a:pt x="392" y="145"/>
                    <a:pt x="392" y="145"/>
                  </a:cubicBezTo>
                  <a:cubicBezTo>
                    <a:pt x="388" y="151"/>
                    <a:pt x="388" y="151"/>
                    <a:pt x="388" y="151"/>
                  </a:cubicBezTo>
                  <a:cubicBezTo>
                    <a:pt x="392" y="159"/>
                    <a:pt x="392" y="159"/>
                    <a:pt x="392" y="159"/>
                  </a:cubicBezTo>
                  <a:cubicBezTo>
                    <a:pt x="380" y="160"/>
                    <a:pt x="380" y="160"/>
                    <a:pt x="380" y="160"/>
                  </a:cubicBezTo>
                  <a:cubicBezTo>
                    <a:pt x="384" y="165"/>
                    <a:pt x="384" y="165"/>
                    <a:pt x="384" y="165"/>
                  </a:cubicBezTo>
                  <a:cubicBezTo>
                    <a:pt x="379" y="169"/>
                    <a:pt x="379" y="169"/>
                    <a:pt x="379" y="169"/>
                  </a:cubicBezTo>
                  <a:cubicBezTo>
                    <a:pt x="379" y="175"/>
                    <a:pt x="379" y="175"/>
                    <a:pt x="379" y="175"/>
                  </a:cubicBezTo>
                  <a:cubicBezTo>
                    <a:pt x="384" y="174"/>
                    <a:pt x="384" y="174"/>
                    <a:pt x="384" y="174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3" y="176"/>
                    <a:pt x="383" y="176"/>
                    <a:pt x="383" y="176"/>
                  </a:cubicBezTo>
                  <a:cubicBezTo>
                    <a:pt x="380" y="181"/>
                    <a:pt x="380" y="181"/>
                    <a:pt x="380" y="181"/>
                  </a:cubicBezTo>
                  <a:cubicBezTo>
                    <a:pt x="385" y="183"/>
                    <a:pt x="385" y="183"/>
                    <a:pt x="385" y="183"/>
                  </a:cubicBezTo>
                  <a:cubicBezTo>
                    <a:pt x="377" y="183"/>
                    <a:pt x="377" y="183"/>
                    <a:pt x="377" y="183"/>
                  </a:cubicBezTo>
                  <a:cubicBezTo>
                    <a:pt x="371" y="184"/>
                    <a:pt x="377" y="187"/>
                    <a:pt x="377" y="187"/>
                  </a:cubicBezTo>
                  <a:cubicBezTo>
                    <a:pt x="382" y="189"/>
                    <a:pt x="382" y="189"/>
                    <a:pt x="382" y="189"/>
                  </a:cubicBezTo>
                  <a:cubicBezTo>
                    <a:pt x="382" y="189"/>
                    <a:pt x="375" y="187"/>
                    <a:pt x="372" y="188"/>
                  </a:cubicBezTo>
                  <a:cubicBezTo>
                    <a:pt x="370" y="188"/>
                    <a:pt x="371" y="190"/>
                    <a:pt x="371" y="190"/>
                  </a:cubicBezTo>
                  <a:cubicBezTo>
                    <a:pt x="375" y="191"/>
                    <a:pt x="375" y="191"/>
                    <a:pt x="375" y="191"/>
                  </a:cubicBezTo>
                  <a:cubicBezTo>
                    <a:pt x="374" y="195"/>
                    <a:pt x="374" y="195"/>
                    <a:pt x="374" y="195"/>
                  </a:cubicBezTo>
                  <a:cubicBezTo>
                    <a:pt x="374" y="192"/>
                    <a:pt x="374" y="192"/>
                    <a:pt x="374" y="192"/>
                  </a:cubicBezTo>
                  <a:cubicBezTo>
                    <a:pt x="370" y="191"/>
                    <a:pt x="370" y="191"/>
                    <a:pt x="370" y="191"/>
                  </a:cubicBezTo>
                  <a:cubicBezTo>
                    <a:pt x="368" y="188"/>
                    <a:pt x="368" y="188"/>
                    <a:pt x="368" y="188"/>
                  </a:cubicBezTo>
                  <a:cubicBezTo>
                    <a:pt x="367" y="191"/>
                    <a:pt x="367" y="191"/>
                    <a:pt x="367" y="191"/>
                  </a:cubicBezTo>
                  <a:cubicBezTo>
                    <a:pt x="367" y="191"/>
                    <a:pt x="366" y="192"/>
                    <a:pt x="361" y="192"/>
                  </a:cubicBezTo>
                  <a:cubicBezTo>
                    <a:pt x="357" y="192"/>
                    <a:pt x="357" y="200"/>
                    <a:pt x="357" y="200"/>
                  </a:cubicBezTo>
                  <a:cubicBezTo>
                    <a:pt x="355" y="202"/>
                    <a:pt x="355" y="202"/>
                    <a:pt x="355" y="202"/>
                  </a:cubicBezTo>
                  <a:cubicBezTo>
                    <a:pt x="357" y="206"/>
                    <a:pt x="357" y="206"/>
                    <a:pt x="357" y="206"/>
                  </a:cubicBezTo>
                  <a:cubicBezTo>
                    <a:pt x="368" y="203"/>
                    <a:pt x="368" y="203"/>
                    <a:pt x="368" y="203"/>
                  </a:cubicBezTo>
                  <a:cubicBezTo>
                    <a:pt x="368" y="203"/>
                    <a:pt x="369" y="205"/>
                    <a:pt x="372" y="205"/>
                  </a:cubicBezTo>
                  <a:cubicBezTo>
                    <a:pt x="375" y="205"/>
                    <a:pt x="382" y="199"/>
                    <a:pt x="382" y="199"/>
                  </a:cubicBezTo>
                  <a:cubicBezTo>
                    <a:pt x="380" y="203"/>
                    <a:pt x="380" y="203"/>
                    <a:pt x="380" y="203"/>
                  </a:cubicBezTo>
                  <a:cubicBezTo>
                    <a:pt x="385" y="204"/>
                    <a:pt x="385" y="204"/>
                    <a:pt x="385" y="204"/>
                  </a:cubicBezTo>
                  <a:cubicBezTo>
                    <a:pt x="376" y="207"/>
                    <a:pt x="376" y="207"/>
                    <a:pt x="376" y="207"/>
                  </a:cubicBezTo>
                  <a:cubicBezTo>
                    <a:pt x="376" y="213"/>
                    <a:pt x="376" y="213"/>
                    <a:pt x="376" y="213"/>
                  </a:cubicBezTo>
                  <a:cubicBezTo>
                    <a:pt x="379" y="217"/>
                    <a:pt x="379" y="217"/>
                    <a:pt x="379" y="217"/>
                  </a:cubicBezTo>
                  <a:cubicBezTo>
                    <a:pt x="378" y="218"/>
                    <a:pt x="378" y="218"/>
                    <a:pt x="378" y="218"/>
                  </a:cubicBezTo>
                  <a:cubicBezTo>
                    <a:pt x="374" y="209"/>
                    <a:pt x="374" y="209"/>
                    <a:pt x="374" y="209"/>
                  </a:cubicBezTo>
                  <a:cubicBezTo>
                    <a:pt x="367" y="211"/>
                    <a:pt x="367" y="211"/>
                    <a:pt x="367" y="211"/>
                  </a:cubicBezTo>
                  <a:cubicBezTo>
                    <a:pt x="367" y="211"/>
                    <a:pt x="364" y="208"/>
                    <a:pt x="361" y="208"/>
                  </a:cubicBezTo>
                  <a:cubicBezTo>
                    <a:pt x="358" y="207"/>
                    <a:pt x="353" y="209"/>
                    <a:pt x="351" y="213"/>
                  </a:cubicBezTo>
                  <a:cubicBezTo>
                    <a:pt x="348" y="215"/>
                    <a:pt x="355" y="215"/>
                    <a:pt x="358" y="216"/>
                  </a:cubicBezTo>
                  <a:cubicBezTo>
                    <a:pt x="362" y="217"/>
                    <a:pt x="361" y="221"/>
                    <a:pt x="361" y="221"/>
                  </a:cubicBezTo>
                  <a:cubicBezTo>
                    <a:pt x="364" y="223"/>
                    <a:pt x="364" y="223"/>
                    <a:pt x="364" y="223"/>
                  </a:cubicBezTo>
                  <a:cubicBezTo>
                    <a:pt x="363" y="224"/>
                    <a:pt x="363" y="224"/>
                    <a:pt x="363" y="224"/>
                  </a:cubicBezTo>
                  <a:cubicBezTo>
                    <a:pt x="363" y="224"/>
                    <a:pt x="359" y="221"/>
                    <a:pt x="357" y="219"/>
                  </a:cubicBezTo>
                  <a:cubicBezTo>
                    <a:pt x="355" y="217"/>
                    <a:pt x="348" y="216"/>
                    <a:pt x="348" y="216"/>
                  </a:cubicBezTo>
                  <a:cubicBezTo>
                    <a:pt x="347" y="218"/>
                    <a:pt x="347" y="218"/>
                    <a:pt x="347" y="218"/>
                  </a:cubicBezTo>
                  <a:cubicBezTo>
                    <a:pt x="353" y="219"/>
                    <a:pt x="353" y="219"/>
                    <a:pt x="353" y="219"/>
                  </a:cubicBezTo>
                  <a:cubicBezTo>
                    <a:pt x="350" y="221"/>
                    <a:pt x="350" y="221"/>
                    <a:pt x="350" y="221"/>
                  </a:cubicBezTo>
                  <a:cubicBezTo>
                    <a:pt x="352" y="223"/>
                    <a:pt x="352" y="223"/>
                    <a:pt x="352" y="223"/>
                  </a:cubicBezTo>
                  <a:cubicBezTo>
                    <a:pt x="355" y="222"/>
                    <a:pt x="355" y="222"/>
                    <a:pt x="355" y="222"/>
                  </a:cubicBezTo>
                  <a:cubicBezTo>
                    <a:pt x="358" y="223"/>
                    <a:pt x="358" y="223"/>
                    <a:pt x="358" y="223"/>
                  </a:cubicBezTo>
                  <a:cubicBezTo>
                    <a:pt x="351" y="226"/>
                    <a:pt x="351" y="226"/>
                    <a:pt x="351" y="226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52" y="230"/>
                    <a:pt x="354" y="229"/>
                    <a:pt x="356" y="231"/>
                  </a:cubicBezTo>
                  <a:cubicBezTo>
                    <a:pt x="357" y="233"/>
                    <a:pt x="352" y="236"/>
                    <a:pt x="348" y="235"/>
                  </a:cubicBezTo>
                  <a:cubicBezTo>
                    <a:pt x="345" y="233"/>
                    <a:pt x="346" y="221"/>
                    <a:pt x="346" y="221"/>
                  </a:cubicBezTo>
                  <a:cubicBezTo>
                    <a:pt x="343" y="221"/>
                    <a:pt x="343" y="221"/>
                    <a:pt x="343" y="221"/>
                  </a:cubicBezTo>
                  <a:cubicBezTo>
                    <a:pt x="338" y="230"/>
                    <a:pt x="338" y="230"/>
                    <a:pt x="338" y="230"/>
                  </a:cubicBezTo>
                  <a:cubicBezTo>
                    <a:pt x="337" y="224"/>
                    <a:pt x="337" y="224"/>
                    <a:pt x="337" y="224"/>
                  </a:cubicBezTo>
                  <a:cubicBezTo>
                    <a:pt x="335" y="224"/>
                    <a:pt x="335" y="224"/>
                    <a:pt x="335" y="224"/>
                  </a:cubicBezTo>
                  <a:cubicBezTo>
                    <a:pt x="334" y="229"/>
                    <a:pt x="334" y="229"/>
                    <a:pt x="334" y="229"/>
                  </a:cubicBezTo>
                  <a:cubicBezTo>
                    <a:pt x="330" y="227"/>
                    <a:pt x="330" y="227"/>
                    <a:pt x="330" y="227"/>
                  </a:cubicBezTo>
                  <a:cubicBezTo>
                    <a:pt x="327" y="235"/>
                    <a:pt x="327" y="235"/>
                    <a:pt x="327" y="235"/>
                  </a:cubicBezTo>
                  <a:cubicBezTo>
                    <a:pt x="329" y="238"/>
                    <a:pt x="329" y="238"/>
                    <a:pt x="329" y="238"/>
                  </a:cubicBezTo>
                  <a:cubicBezTo>
                    <a:pt x="331" y="237"/>
                    <a:pt x="331" y="237"/>
                    <a:pt x="331" y="237"/>
                  </a:cubicBezTo>
                  <a:cubicBezTo>
                    <a:pt x="331" y="234"/>
                    <a:pt x="331" y="234"/>
                    <a:pt x="331" y="234"/>
                  </a:cubicBezTo>
                  <a:cubicBezTo>
                    <a:pt x="335" y="232"/>
                    <a:pt x="335" y="232"/>
                    <a:pt x="335" y="232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3" y="237"/>
                    <a:pt x="333" y="237"/>
                    <a:pt x="333" y="237"/>
                  </a:cubicBezTo>
                  <a:cubicBezTo>
                    <a:pt x="335" y="238"/>
                    <a:pt x="335" y="238"/>
                    <a:pt x="335" y="238"/>
                  </a:cubicBezTo>
                  <a:cubicBezTo>
                    <a:pt x="335" y="238"/>
                    <a:pt x="339" y="238"/>
                    <a:pt x="341" y="239"/>
                  </a:cubicBezTo>
                  <a:cubicBezTo>
                    <a:pt x="343" y="239"/>
                    <a:pt x="340" y="236"/>
                    <a:pt x="340" y="234"/>
                  </a:cubicBezTo>
                  <a:cubicBezTo>
                    <a:pt x="340" y="233"/>
                    <a:pt x="344" y="234"/>
                    <a:pt x="345" y="236"/>
                  </a:cubicBezTo>
                  <a:cubicBezTo>
                    <a:pt x="346" y="238"/>
                    <a:pt x="344" y="242"/>
                    <a:pt x="343" y="242"/>
                  </a:cubicBezTo>
                  <a:cubicBezTo>
                    <a:pt x="341" y="244"/>
                    <a:pt x="342" y="242"/>
                    <a:pt x="339" y="240"/>
                  </a:cubicBezTo>
                  <a:cubicBezTo>
                    <a:pt x="336" y="239"/>
                    <a:pt x="334" y="244"/>
                    <a:pt x="330" y="244"/>
                  </a:cubicBezTo>
                  <a:cubicBezTo>
                    <a:pt x="327" y="244"/>
                    <a:pt x="322" y="245"/>
                    <a:pt x="322" y="245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2" y="248"/>
                    <a:pt x="322" y="248"/>
                    <a:pt x="322" y="248"/>
                  </a:cubicBezTo>
                  <a:cubicBezTo>
                    <a:pt x="318" y="248"/>
                    <a:pt x="318" y="248"/>
                    <a:pt x="318" y="248"/>
                  </a:cubicBezTo>
                  <a:cubicBezTo>
                    <a:pt x="315" y="252"/>
                    <a:pt x="315" y="252"/>
                    <a:pt x="315" y="252"/>
                  </a:cubicBezTo>
                  <a:cubicBezTo>
                    <a:pt x="321" y="253"/>
                    <a:pt x="321" y="253"/>
                    <a:pt x="321" y="253"/>
                  </a:cubicBezTo>
                  <a:cubicBezTo>
                    <a:pt x="315" y="256"/>
                    <a:pt x="315" y="256"/>
                    <a:pt x="315" y="256"/>
                  </a:cubicBezTo>
                  <a:cubicBezTo>
                    <a:pt x="315" y="256"/>
                    <a:pt x="318" y="260"/>
                    <a:pt x="322" y="258"/>
                  </a:cubicBezTo>
                  <a:cubicBezTo>
                    <a:pt x="327" y="256"/>
                    <a:pt x="331" y="249"/>
                    <a:pt x="331" y="249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34" y="253"/>
                    <a:pt x="334" y="253"/>
                    <a:pt x="334" y="253"/>
                  </a:cubicBezTo>
                  <a:cubicBezTo>
                    <a:pt x="331" y="254"/>
                    <a:pt x="331" y="254"/>
                    <a:pt x="331" y="254"/>
                  </a:cubicBezTo>
                  <a:cubicBezTo>
                    <a:pt x="337" y="257"/>
                    <a:pt x="337" y="257"/>
                    <a:pt x="337" y="257"/>
                  </a:cubicBezTo>
                  <a:cubicBezTo>
                    <a:pt x="329" y="256"/>
                    <a:pt x="329" y="256"/>
                    <a:pt x="329" y="256"/>
                  </a:cubicBezTo>
                  <a:cubicBezTo>
                    <a:pt x="326" y="262"/>
                    <a:pt x="326" y="262"/>
                    <a:pt x="326" y="262"/>
                  </a:cubicBezTo>
                  <a:cubicBezTo>
                    <a:pt x="330" y="263"/>
                    <a:pt x="330" y="263"/>
                    <a:pt x="330" y="263"/>
                  </a:cubicBezTo>
                  <a:cubicBezTo>
                    <a:pt x="328" y="267"/>
                    <a:pt x="328" y="267"/>
                    <a:pt x="328" y="267"/>
                  </a:cubicBezTo>
                  <a:cubicBezTo>
                    <a:pt x="329" y="269"/>
                    <a:pt x="335" y="267"/>
                    <a:pt x="335" y="267"/>
                  </a:cubicBezTo>
                  <a:cubicBezTo>
                    <a:pt x="339" y="265"/>
                    <a:pt x="339" y="265"/>
                    <a:pt x="339" y="265"/>
                  </a:cubicBezTo>
                  <a:cubicBezTo>
                    <a:pt x="336" y="274"/>
                    <a:pt x="336" y="274"/>
                    <a:pt x="336" y="274"/>
                  </a:cubicBezTo>
                  <a:cubicBezTo>
                    <a:pt x="340" y="277"/>
                    <a:pt x="340" y="277"/>
                    <a:pt x="340" y="277"/>
                  </a:cubicBezTo>
                  <a:cubicBezTo>
                    <a:pt x="337" y="278"/>
                    <a:pt x="337" y="278"/>
                    <a:pt x="337" y="278"/>
                  </a:cubicBezTo>
                  <a:cubicBezTo>
                    <a:pt x="340" y="281"/>
                    <a:pt x="340" y="281"/>
                    <a:pt x="340" y="281"/>
                  </a:cubicBezTo>
                  <a:cubicBezTo>
                    <a:pt x="340" y="281"/>
                    <a:pt x="339" y="281"/>
                    <a:pt x="337" y="280"/>
                  </a:cubicBezTo>
                  <a:cubicBezTo>
                    <a:pt x="335" y="280"/>
                    <a:pt x="333" y="271"/>
                    <a:pt x="331" y="270"/>
                  </a:cubicBezTo>
                  <a:cubicBezTo>
                    <a:pt x="329" y="270"/>
                    <a:pt x="327" y="271"/>
                    <a:pt x="327" y="271"/>
                  </a:cubicBezTo>
                  <a:cubicBezTo>
                    <a:pt x="327" y="271"/>
                    <a:pt x="325" y="267"/>
                    <a:pt x="322" y="266"/>
                  </a:cubicBezTo>
                  <a:cubicBezTo>
                    <a:pt x="319" y="266"/>
                    <a:pt x="313" y="273"/>
                    <a:pt x="313" y="273"/>
                  </a:cubicBezTo>
                  <a:cubicBezTo>
                    <a:pt x="321" y="274"/>
                    <a:pt x="321" y="274"/>
                    <a:pt x="321" y="274"/>
                  </a:cubicBezTo>
                  <a:cubicBezTo>
                    <a:pt x="321" y="274"/>
                    <a:pt x="318" y="276"/>
                    <a:pt x="314" y="276"/>
                  </a:cubicBezTo>
                  <a:cubicBezTo>
                    <a:pt x="312" y="276"/>
                    <a:pt x="313" y="279"/>
                    <a:pt x="312" y="281"/>
                  </a:cubicBezTo>
                  <a:cubicBezTo>
                    <a:pt x="310" y="283"/>
                    <a:pt x="306" y="285"/>
                    <a:pt x="306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22" y="285"/>
                    <a:pt x="327" y="282"/>
                    <a:pt x="327" y="282"/>
                  </a:cubicBezTo>
                  <a:cubicBezTo>
                    <a:pt x="325" y="286"/>
                    <a:pt x="325" y="286"/>
                    <a:pt x="325" y="286"/>
                  </a:cubicBezTo>
                  <a:cubicBezTo>
                    <a:pt x="335" y="285"/>
                    <a:pt x="335" y="285"/>
                    <a:pt x="335" y="285"/>
                  </a:cubicBezTo>
                  <a:cubicBezTo>
                    <a:pt x="334" y="295"/>
                    <a:pt x="334" y="295"/>
                    <a:pt x="334" y="295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18" y="294"/>
                    <a:pt x="318" y="294"/>
                    <a:pt x="318" y="294"/>
                  </a:cubicBezTo>
                  <a:cubicBezTo>
                    <a:pt x="321" y="287"/>
                    <a:pt x="321" y="287"/>
                    <a:pt x="321" y="287"/>
                  </a:cubicBezTo>
                  <a:cubicBezTo>
                    <a:pt x="308" y="288"/>
                    <a:pt x="308" y="288"/>
                    <a:pt x="308" y="288"/>
                  </a:cubicBezTo>
                  <a:cubicBezTo>
                    <a:pt x="303" y="302"/>
                    <a:pt x="303" y="302"/>
                    <a:pt x="303" y="302"/>
                  </a:cubicBezTo>
                  <a:cubicBezTo>
                    <a:pt x="297" y="301"/>
                    <a:pt x="297" y="301"/>
                    <a:pt x="297" y="301"/>
                  </a:cubicBezTo>
                  <a:cubicBezTo>
                    <a:pt x="296" y="304"/>
                    <a:pt x="296" y="304"/>
                    <a:pt x="296" y="304"/>
                  </a:cubicBezTo>
                  <a:cubicBezTo>
                    <a:pt x="296" y="304"/>
                    <a:pt x="295" y="303"/>
                    <a:pt x="290" y="305"/>
                  </a:cubicBezTo>
                  <a:cubicBezTo>
                    <a:pt x="284" y="308"/>
                    <a:pt x="284" y="311"/>
                    <a:pt x="284" y="311"/>
                  </a:cubicBezTo>
                  <a:cubicBezTo>
                    <a:pt x="293" y="316"/>
                    <a:pt x="293" y="316"/>
                    <a:pt x="293" y="316"/>
                  </a:cubicBezTo>
                  <a:cubicBezTo>
                    <a:pt x="286" y="316"/>
                    <a:pt x="286" y="316"/>
                    <a:pt x="286" y="316"/>
                  </a:cubicBezTo>
                  <a:cubicBezTo>
                    <a:pt x="281" y="317"/>
                    <a:pt x="281" y="317"/>
                    <a:pt x="281" y="317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79" y="321"/>
                    <a:pt x="279" y="321"/>
                    <a:pt x="279" y="321"/>
                  </a:cubicBezTo>
                  <a:cubicBezTo>
                    <a:pt x="276" y="321"/>
                    <a:pt x="276" y="321"/>
                    <a:pt x="276" y="321"/>
                  </a:cubicBezTo>
                  <a:cubicBezTo>
                    <a:pt x="282" y="327"/>
                    <a:pt x="282" y="327"/>
                    <a:pt x="282" y="327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8" y="330"/>
                    <a:pt x="278" y="330"/>
                    <a:pt x="278" y="330"/>
                  </a:cubicBezTo>
                  <a:cubicBezTo>
                    <a:pt x="275" y="331"/>
                    <a:pt x="275" y="331"/>
                    <a:pt x="275" y="331"/>
                  </a:cubicBezTo>
                  <a:cubicBezTo>
                    <a:pt x="277" y="333"/>
                    <a:pt x="277" y="333"/>
                    <a:pt x="277" y="333"/>
                  </a:cubicBezTo>
                  <a:cubicBezTo>
                    <a:pt x="281" y="332"/>
                    <a:pt x="281" y="332"/>
                    <a:pt x="281" y="332"/>
                  </a:cubicBezTo>
                  <a:cubicBezTo>
                    <a:pt x="287" y="335"/>
                    <a:pt x="287" y="335"/>
                    <a:pt x="287" y="335"/>
                  </a:cubicBezTo>
                  <a:cubicBezTo>
                    <a:pt x="287" y="335"/>
                    <a:pt x="282" y="334"/>
                    <a:pt x="279" y="335"/>
                  </a:cubicBezTo>
                  <a:cubicBezTo>
                    <a:pt x="276" y="336"/>
                    <a:pt x="278" y="339"/>
                    <a:pt x="278" y="339"/>
                  </a:cubicBezTo>
                  <a:cubicBezTo>
                    <a:pt x="275" y="339"/>
                    <a:pt x="275" y="339"/>
                    <a:pt x="275" y="339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1" y="334"/>
                    <a:pt x="271" y="334"/>
                    <a:pt x="271" y="334"/>
                  </a:cubicBezTo>
                  <a:cubicBezTo>
                    <a:pt x="270" y="336"/>
                    <a:pt x="270" y="336"/>
                    <a:pt x="270" y="336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73" y="340"/>
                    <a:pt x="270" y="346"/>
                    <a:pt x="272" y="348"/>
                  </a:cubicBezTo>
                  <a:cubicBezTo>
                    <a:pt x="275" y="350"/>
                    <a:pt x="284" y="347"/>
                    <a:pt x="284" y="348"/>
                  </a:cubicBezTo>
                  <a:cubicBezTo>
                    <a:pt x="284" y="349"/>
                    <a:pt x="275" y="350"/>
                    <a:pt x="275" y="350"/>
                  </a:cubicBezTo>
                  <a:cubicBezTo>
                    <a:pt x="271" y="356"/>
                    <a:pt x="271" y="356"/>
                    <a:pt x="271" y="356"/>
                  </a:cubicBezTo>
                  <a:cubicBezTo>
                    <a:pt x="273" y="356"/>
                    <a:pt x="273" y="356"/>
                    <a:pt x="273" y="356"/>
                  </a:cubicBezTo>
                  <a:cubicBezTo>
                    <a:pt x="276" y="353"/>
                    <a:pt x="276" y="353"/>
                    <a:pt x="276" y="353"/>
                  </a:cubicBezTo>
                  <a:cubicBezTo>
                    <a:pt x="285" y="351"/>
                    <a:pt x="285" y="351"/>
                    <a:pt x="285" y="351"/>
                  </a:cubicBezTo>
                  <a:cubicBezTo>
                    <a:pt x="287" y="351"/>
                    <a:pt x="287" y="351"/>
                    <a:pt x="287" y="351"/>
                  </a:cubicBezTo>
                  <a:cubicBezTo>
                    <a:pt x="300" y="347"/>
                    <a:pt x="300" y="347"/>
                    <a:pt x="300" y="347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92" y="358"/>
                    <a:pt x="292" y="358"/>
                    <a:pt x="292" y="358"/>
                  </a:cubicBezTo>
                  <a:cubicBezTo>
                    <a:pt x="285" y="360"/>
                    <a:pt x="285" y="360"/>
                    <a:pt x="285" y="360"/>
                  </a:cubicBezTo>
                  <a:cubicBezTo>
                    <a:pt x="285" y="360"/>
                    <a:pt x="286" y="355"/>
                    <a:pt x="285" y="353"/>
                  </a:cubicBezTo>
                  <a:cubicBezTo>
                    <a:pt x="282" y="351"/>
                    <a:pt x="277" y="356"/>
                    <a:pt x="275" y="357"/>
                  </a:cubicBezTo>
                  <a:cubicBezTo>
                    <a:pt x="273" y="359"/>
                    <a:pt x="263" y="360"/>
                    <a:pt x="262" y="363"/>
                  </a:cubicBezTo>
                  <a:cubicBezTo>
                    <a:pt x="260" y="366"/>
                    <a:pt x="269" y="364"/>
                    <a:pt x="269" y="364"/>
                  </a:cubicBezTo>
                  <a:cubicBezTo>
                    <a:pt x="268" y="371"/>
                    <a:pt x="268" y="371"/>
                    <a:pt x="268" y="371"/>
                  </a:cubicBezTo>
                  <a:cubicBezTo>
                    <a:pt x="274" y="375"/>
                    <a:pt x="274" y="375"/>
                    <a:pt x="274" y="375"/>
                  </a:cubicBezTo>
                  <a:cubicBezTo>
                    <a:pt x="274" y="375"/>
                    <a:pt x="262" y="372"/>
                    <a:pt x="261" y="375"/>
                  </a:cubicBezTo>
                  <a:cubicBezTo>
                    <a:pt x="259" y="378"/>
                    <a:pt x="261" y="381"/>
                    <a:pt x="261" y="381"/>
                  </a:cubicBezTo>
                  <a:cubicBezTo>
                    <a:pt x="259" y="381"/>
                    <a:pt x="259" y="381"/>
                    <a:pt x="259" y="381"/>
                  </a:cubicBezTo>
                  <a:cubicBezTo>
                    <a:pt x="257" y="383"/>
                    <a:pt x="257" y="383"/>
                    <a:pt x="257" y="383"/>
                  </a:cubicBezTo>
                  <a:cubicBezTo>
                    <a:pt x="259" y="387"/>
                    <a:pt x="259" y="387"/>
                    <a:pt x="259" y="387"/>
                  </a:cubicBezTo>
                  <a:cubicBezTo>
                    <a:pt x="259" y="387"/>
                    <a:pt x="256" y="386"/>
                    <a:pt x="253" y="389"/>
                  </a:cubicBezTo>
                  <a:cubicBezTo>
                    <a:pt x="249" y="391"/>
                    <a:pt x="254" y="398"/>
                    <a:pt x="254" y="398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59" y="405"/>
                    <a:pt x="259" y="405"/>
                    <a:pt x="259" y="405"/>
                  </a:cubicBezTo>
                  <a:cubicBezTo>
                    <a:pt x="256" y="406"/>
                    <a:pt x="256" y="406"/>
                    <a:pt x="256" y="406"/>
                  </a:cubicBezTo>
                  <a:cubicBezTo>
                    <a:pt x="249" y="396"/>
                    <a:pt x="249" y="396"/>
                    <a:pt x="249" y="396"/>
                  </a:cubicBezTo>
                  <a:cubicBezTo>
                    <a:pt x="247" y="404"/>
                    <a:pt x="247" y="404"/>
                    <a:pt x="247" y="404"/>
                  </a:cubicBezTo>
                  <a:cubicBezTo>
                    <a:pt x="252" y="404"/>
                    <a:pt x="252" y="404"/>
                    <a:pt x="252" y="404"/>
                  </a:cubicBezTo>
                  <a:cubicBezTo>
                    <a:pt x="252" y="404"/>
                    <a:pt x="248" y="406"/>
                    <a:pt x="246" y="409"/>
                  </a:cubicBezTo>
                  <a:cubicBezTo>
                    <a:pt x="244" y="411"/>
                    <a:pt x="246" y="416"/>
                    <a:pt x="246" y="416"/>
                  </a:cubicBezTo>
                  <a:cubicBezTo>
                    <a:pt x="241" y="418"/>
                    <a:pt x="241" y="418"/>
                    <a:pt x="241" y="418"/>
                  </a:cubicBezTo>
                  <a:cubicBezTo>
                    <a:pt x="243" y="420"/>
                    <a:pt x="243" y="420"/>
                    <a:pt x="243" y="420"/>
                  </a:cubicBezTo>
                  <a:cubicBezTo>
                    <a:pt x="248" y="416"/>
                    <a:pt x="248" y="416"/>
                    <a:pt x="248" y="416"/>
                  </a:cubicBezTo>
                  <a:cubicBezTo>
                    <a:pt x="248" y="413"/>
                    <a:pt x="248" y="413"/>
                    <a:pt x="248" y="413"/>
                  </a:cubicBezTo>
                  <a:cubicBezTo>
                    <a:pt x="253" y="411"/>
                    <a:pt x="253" y="411"/>
                    <a:pt x="253" y="411"/>
                  </a:cubicBezTo>
                  <a:cubicBezTo>
                    <a:pt x="249" y="415"/>
                    <a:pt x="249" y="415"/>
                    <a:pt x="249" y="415"/>
                  </a:cubicBezTo>
                  <a:cubicBezTo>
                    <a:pt x="254" y="419"/>
                    <a:pt x="254" y="419"/>
                    <a:pt x="254" y="419"/>
                  </a:cubicBezTo>
                  <a:cubicBezTo>
                    <a:pt x="253" y="423"/>
                    <a:pt x="253" y="423"/>
                    <a:pt x="253" y="423"/>
                  </a:cubicBezTo>
                  <a:cubicBezTo>
                    <a:pt x="256" y="425"/>
                    <a:pt x="256" y="425"/>
                    <a:pt x="256" y="425"/>
                  </a:cubicBezTo>
                  <a:cubicBezTo>
                    <a:pt x="268" y="412"/>
                    <a:pt x="268" y="412"/>
                    <a:pt x="268" y="412"/>
                  </a:cubicBezTo>
                  <a:cubicBezTo>
                    <a:pt x="271" y="414"/>
                    <a:pt x="271" y="414"/>
                    <a:pt x="271" y="414"/>
                  </a:cubicBezTo>
                  <a:cubicBezTo>
                    <a:pt x="256" y="427"/>
                    <a:pt x="256" y="427"/>
                    <a:pt x="256" y="427"/>
                  </a:cubicBezTo>
                  <a:cubicBezTo>
                    <a:pt x="252" y="428"/>
                    <a:pt x="252" y="428"/>
                    <a:pt x="252" y="428"/>
                  </a:cubicBezTo>
                  <a:cubicBezTo>
                    <a:pt x="249" y="421"/>
                    <a:pt x="249" y="421"/>
                    <a:pt x="249" y="421"/>
                  </a:cubicBezTo>
                  <a:cubicBezTo>
                    <a:pt x="244" y="422"/>
                    <a:pt x="244" y="422"/>
                    <a:pt x="244" y="422"/>
                  </a:cubicBezTo>
                  <a:cubicBezTo>
                    <a:pt x="243" y="424"/>
                    <a:pt x="243" y="424"/>
                    <a:pt x="243" y="424"/>
                  </a:cubicBezTo>
                  <a:cubicBezTo>
                    <a:pt x="243" y="424"/>
                    <a:pt x="239" y="424"/>
                    <a:pt x="239" y="426"/>
                  </a:cubicBezTo>
                  <a:cubicBezTo>
                    <a:pt x="239" y="427"/>
                    <a:pt x="235" y="435"/>
                    <a:pt x="231" y="435"/>
                  </a:cubicBezTo>
                  <a:cubicBezTo>
                    <a:pt x="228" y="436"/>
                    <a:pt x="222" y="440"/>
                    <a:pt x="222" y="440"/>
                  </a:cubicBezTo>
                  <a:cubicBezTo>
                    <a:pt x="224" y="442"/>
                    <a:pt x="224" y="442"/>
                    <a:pt x="224" y="442"/>
                  </a:cubicBezTo>
                  <a:cubicBezTo>
                    <a:pt x="224" y="442"/>
                    <a:pt x="216" y="446"/>
                    <a:pt x="221" y="450"/>
                  </a:cubicBezTo>
                  <a:cubicBezTo>
                    <a:pt x="224" y="452"/>
                    <a:pt x="231" y="441"/>
                    <a:pt x="231" y="441"/>
                  </a:cubicBezTo>
                  <a:cubicBezTo>
                    <a:pt x="242" y="436"/>
                    <a:pt x="242" y="436"/>
                    <a:pt x="242" y="436"/>
                  </a:cubicBezTo>
                  <a:cubicBezTo>
                    <a:pt x="233" y="443"/>
                    <a:pt x="233" y="443"/>
                    <a:pt x="233" y="443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8" y="446"/>
                    <a:pt x="232" y="447"/>
                    <a:pt x="228" y="450"/>
                  </a:cubicBezTo>
                  <a:cubicBezTo>
                    <a:pt x="223" y="452"/>
                    <a:pt x="226" y="457"/>
                    <a:pt x="226" y="457"/>
                  </a:cubicBezTo>
                  <a:cubicBezTo>
                    <a:pt x="223" y="458"/>
                    <a:pt x="223" y="458"/>
                    <a:pt x="223" y="458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5" y="457"/>
                    <a:pt x="215" y="457"/>
                    <a:pt x="215" y="457"/>
                  </a:cubicBezTo>
                  <a:cubicBezTo>
                    <a:pt x="215" y="457"/>
                    <a:pt x="219" y="463"/>
                    <a:pt x="221" y="465"/>
                  </a:cubicBezTo>
                  <a:cubicBezTo>
                    <a:pt x="222" y="467"/>
                    <a:pt x="231" y="459"/>
                    <a:pt x="231" y="459"/>
                  </a:cubicBezTo>
                  <a:cubicBezTo>
                    <a:pt x="226" y="468"/>
                    <a:pt x="226" y="468"/>
                    <a:pt x="226" y="468"/>
                  </a:cubicBezTo>
                  <a:cubicBezTo>
                    <a:pt x="221" y="471"/>
                    <a:pt x="221" y="471"/>
                    <a:pt x="221" y="471"/>
                  </a:cubicBezTo>
                  <a:cubicBezTo>
                    <a:pt x="213" y="459"/>
                    <a:pt x="213" y="459"/>
                    <a:pt x="213" y="459"/>
                  </a:cubicBezTo>
                  <a:cubicBezTo>
                    <a:pt x="204" y="467"/>
                    <a:pt x="204" y="467"/>
                    <a:pt x="204" y="467"/>
                  </a:cubicBezTo>
                  <a:cubicBezTo>
                    <a:pt x="207" y="470"/>
                    <a:pt x="207" y="470"/>
                    <a:pt x="207" y="470"/>
                  </a:cubicBezTo>
                  <a:cubicBezTo>
                    <a:pt x="200" y="468"/>
                    <a:pt x="200" y="468"/>
                    <a:pt x="200" y="468"/>
                  </a:cubicBezTo>
                  <a:cubicBezTo>
                    <a:pt x="198" y="471"/>
                    <a:pt x="198" y="471"/>
                    <a:pt x="198" y="471"/>
                  </a:cubicBezTo>
                  <a:cubicBezTo>
                    <a:pt x="203" y="474"/>
                    <a:pt x="203" y="474"/>
                    <a:pt x="203" y="474"/>
                  </a:cubicBezTo>
                  <a:cubicBezTo>
                    <a:pt x="198" y="475"/>
                    <a:pt x="198" y="475"/>
                    <a:pt x="198" y="475"/>
                  </a:cubicBezTo>
                  <a:cubicBezTo>
                    <a:pt x="198" y="475"/>
                    <a:pt x="189" y="485"/>
                    <a:pt x="188" y="486"/>
                  </a:cubicBezTo>
                  <a:cubicBezTo>
                    <a:pt x="188" y="487"/>
                    <a:pt x="191" y="490"/>
                    <a:pt x="191" y="490"/>
                  </a:cubicBezTo>
                  <a:cubicBezTo>
                    <a:pt x="184" y="489"/>
                    <a:pt x="184" y="489"/>
                    <a:pt x="184" y="489"/>
                  </a:cubicBezTo>
                  <a:cubicBezTo>
                    <a:pt x="182" y="498"/>
                    <a:pt x="182" y="498"/>
                    <a:pt x="182" y="498"/>
                  </a:cubicBezTo>
                  <a:cubicBezTo>
                    <a:pt x="182" y="498"/>
                    <a:pt x="188" y="498"/>
                    <a:pt x="188" y="500"/>
                  </a:cubicBezTo>
                  <a:cubicBezTo>
                    <a:pt x="188" y="502"/>
                    <a:pt x="179" y="504"/>
                    <a:pt x="174" y="505"/>
                  </a:cubicBezTo>
                  <a:cubicBezTo>
                    <a:pt x="169" y="507"/>
                    <a:pt x="169" y="517"/>
                    <a:pt x="169" y="517"/>
                  </a:cubicBezTo>
                  <a:cubicBezTo>
                    <a:pt x="169" y="517"/>
                    <a:pt x="184" y="509"/>
                    <a:pt x="183" y="514"/>
                  </a:cubicBezTo>
                  <a:cubicBezTo>
                    <a:pt x="183" y="518"/>
                    <a:pt x="176" y="517"/>
                    <a:pt x="176" y="517"/>
                  </a:cubicBezTo>
                  <a:cubicBezTo>
                    <a:pt x="177" y="520"/>
                    <a:pt x="177" y="520"/>
                    <a:pt x="177" y="520"/>
                  </a:cubicBezTo>
                  <a:cubicBezTo>
                    <a:pt x="182" y="522"/>
                    <a:pt x="182" y="522"/>
                    <a:pt x="182" y="522"/>
                  </a:cubicBezTo>
                  <a:cubicBezTo>
                    <a:pt x="179" y="525"/>
                    <a:pt x="179" y="525"/>
                    <a:pt x="179" y="525"/>
                  </a:cubicBezTo>
                  <a:cubicBezTo>
                    <a:pt x="181" y="529"/>
                    <a:pt x="181" y="529"/>
                    <a:pt x="181" y="529"/>
                  </a:cubicBezTo>
                  <a:cubicBezTo>
                    <a:pt x="198" y="520"/>
                    <a:pt x="198" y="520"/>
                    <a:pt x="198" y="520"/>
                  </a:cubicBezTo>
                  <a:cubicBezTo>
                    <a:pt x="198" y="520"/>
                    <a:pt x="202" y="517"/>
                    <a:pt x="203" y="516"/>
                  </a:cubicBezTo>
                  <a:cubicBezTo>
                    <a:pt x="205" y="515"/>
                    <a:pt x="206" y="513"/>
                    <a:pt x="209" y="512"/>
                  </a:cubicBezTo>
                  <a:cubicBezTo>
                    <a:pt x="211" y="512"/>
                    <a:pt x="213" y="508"/>
                    <a:pt x="213" y="505"/>
                  </a:cubicBezTo>
                  <a:cubicBezTo>
                    <a:pt x="213" y="502"/>
                    <a:pt x="202" y="507"/>
                    <a:pt x="202" y="507"/>
                  </a:cubicBezTo>
                  <a:cubicBezTo>
                    <a:pt x="202" y="507"/>
                    <a:pt x="209" y="502"/>
                    <a:pt x="212" y="500"/>
                  </a:cubicBezTo>
                  <a:cubicBezTo>
                    <a:pt x="214" y="499"/>
                    <a:pt x="215" y="494"/>
                    <a:pt x="221" y="494"/>
                  </a:cubicBezTo>
                  <a:cubicBezTo>
                    <a:pt x="225" y="494"/>
                    <a:pt x="226" y="498"/>
                    <a:pt x="226" y="498"/>
                  </a:cubicBezTo>
                  <a:cubicBezTo>
                    <a:pt x="215" y="503"/>
                    <a:pt x="215" y="503"/>
                    <a:pt x="215" y="503"/>
                  </a:cubicBezTo>
                  <a:cubicBezTo>
                    <a:pt x="214" y="506"/>
                    <a:pt x="214" y="506"/>
                    <a:pt x="214" y="506"/>
                  </a:cubicBezTo>
                  <a:cubicBezTo>
                    <a:pt x="214" y="506"/>
                    <a:pt x="223" y="506"/>
                    <a:pt x="224" y="509"/>
                  </a:cubicBezTo>
                  <a:cubicBezTo>
                    <a:pt x="224" y="513"/>
                    <a:pt x="214" y="515"/>
                    <a:pt x="211" y="516"/>
                  </a:cubicBezTo>
                  <a:cubicBezTo>
                    <a:pt x="208" y="516"/>
                    <a:pt x="203" y="521"/>
                    <a:pt x="202" y="524"/>
                  </a:cubicBezTo>
                  <a:cubicBezTo>
                    <a:pt x="202" y="528"/>
                    <a:pt x="206" y="522"/>
                    <a:pt x="208" y="523"/>
                  </a:cubicBezTo>
                  <a:cubicBezTo>
                    <a:pt x="209" y="525"/>
                    <a:pt x="206" y="526"/>
                    <a:pt x="205" y="528"/>
                  </a:cubicBezTo>
                  <a:cubicBezTo>
                    <a:pt x="203" y="530"/>
                    <a:pt x="208" y="531"/>
                    <a:pt x="208" y="531"/>
                  </a:cubicBezTo>
                  <a:cubicBezTo>
                    <a:pt x="205" y="533"/>
                    <a:pt x="205" y="533"/>
                    <a:pt x="205" y="533"/>
                  </a:cubicBezTo>
                  <a:cubicBezTo>
                    <a:pt x="205" y="533"/>
                    <a:pt x="194" y="530"/>
                    <a:pt x="188" y="532"/>
                  </a:cubicBezTo>
                  <a:cubicBezTo>
                    <a:pt x="181" y="534"/>
                    <a:pt x="187" y="539"/>
                    <a:pt x="187" y="539"/>
                  </a:cubicBezTo>
                  <a:cubicBezTo>
                    <a:pt x="180" y="538"/>
                    <a:pt x="180" y="538"/>
                    <a:pt x="180" y="538"/>
                  </a:cubicBezTo>
                  <a:cubicBezTo>
                    <a:pt x="175" y="540"/>
                    <a:pt x="175" y="540"/>
                    <a:pt x="175" y="540"/>
                  </a:cubicBezTo>
                  <a:cubicBezTo>
                    <a:pt x="180" y="532"/>
                    <a:pt x="180" y="532"/>
                    <a:pt x="180" y="532"/>
                  </a:cubicBezTo>
                  <a:cubicBezTo>
                    <a:pt x="175" y="518"/>
                    <a:pt x="175" y="518"/>
                    <a:pt x="175" y="518"/>
                  </a:cubicBezTo>
                  <a:cubicBezTo>
                    <a:pt x="167" y="521"/>
                    <a:pt x="167" y="521"/>
                    <a:pt x="167" y="521"/>
                  </a:cubicBezTo>
                  <a:cubicBezTo>
                    <a:pt x="166" y="523"/>
                    <a:pt x="166" y="523"/>
                    <a:pt x="166" y="523"/>
                  </a:cubicBezTo>
                  <a:cubicBezTo>
                    <a:pt x="158" y="526"/>
                    <a:pt x="158" y="526"/>
                    <a:pt x="158" y="526"/>
                  </a:cubicBezTo>
                  <a:cubicBezTo>
                    <a:pt x="157" y="530"/>
                    <a:pt x="157" y="530"/>
                    <a:pt x="157" y="530"/>
                  </a:cubicBezTo>
                  <a:cubicBezTo>
                    <a:pt x="164" y="531"/>
                    <a:pt x="164" y="531"/>
                    <a:pt x="164" y="531"/>
                  </a:cubicBezTo>
                  <a:cubicBezTo>
                    <a:pt x="157" y="532"/>
                    <a:pt x="157" y="532"/>
                    <a:pt x="157" y="532"/>
                  </a:cubicBezTo>
                  <a:cubicBezTo>
                    <a:pt x="156" y="536"/>
                    <a:pt x="156" y="536"/>
                    <a:pt x="156" y="536"/>
                  </a:cubicBezTo>
                  <a:cubicBezTo>
                    <a:pt x="162" y="537"/>
                    <a:pt x="162" y="537"/>
                    <a:pt x="162" y="537"/>
                  </a:cubicBezTo>
                  <a:cubicBezTo>
                    <a:pt x="150" y="539"/>
                    <a:pt x="150" y="539"/>
                    <a:pt x="150" y="539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47" y="534"/>
                    <a:pt x="147" y="534"/>
                    <a:pt x="147" y="534"/>
                  </a:cubicBezTo>
                  <a:cubicBezTo>
                    <a:pt x="145" y="532"/>
                    <a:pt x="145" y="532"/>
                    <a:pt x="145" y="532"/>
                  </a:cubicBezTo>
                  <a:cubicBezTo>
                    <a:pt x="141" y="534"/>
                    <a:pt x="141" y="534"/>
                    <a:pt x="141" y="534"/>
                  </a:cubicBezTo>
                  <a:cubicBezTo>
                    <a:pt x="145" y="538"/>
                    <a:pt x="145" y="538"/>
                    <a:pt x="145" y="538"/>
                  </a:cubicBezTo>
                  <a:cubicBezTo>
                    <a:pt x="138" y="538"/>
                    <a:pt x="138" y="538"/>
                    <a:pt x="138" y="538"/>
                  </a:cubicBezTo>
                  <a:cubicBezTo>
                    <a:pt x="134" y="541"/>
                    <a:pt x="134" y="541"/>
                    <a:pt x="134" y="541"/>
                  </a:cubicBezTo>
                  <a:cubicBezTo>
                    <a:pt x="139" y="547"/>
                    <a:pt x="139" y="547"/>
                    <a:pt x="139" y="547"/>
                  </a:cubicBezTo>
                  <a:cubicBezTo>
                    <a:pt x="143" y="548"/>
                    <a:pt x="143" y="548"/>
                    <a:pt x="143" y="548"/>
                  </a:cubicBezTo>
                  <a:cubicBezTo>
                    <a:pt x="138" y="549"/>
                    <a:pt x="138" y="549"/>
                    <a:pt x="138" y="549"/>
                  </a:cubicBezTo>
                  <a:cubicBezTo>
                    <a:pt x="135" y="552"/>
                    <a:pt x="135" y="552"/>
                    <a:pt x="135" y="552"/>
                  </a:cubicBezTo>
                  <a:cubicBezTo>
                    <a:pt x="126" y="551"/>
                    <a:pt x="126" y="551"/>
                    <a:pt x="126" y="551"/>
                  </a:cubicBezTo>
                  <a:cubicBezTo>
                    <a:pt x="126" y="555"/>
                    <a:pt x="126" y="555"/>
                    <a:pt x="126" y="555"/>
                  </a:cubicBezTo>
                  <a:cubicBezTo>
                    <a:pt x="132" y="563"/>
                    <a:pt x="132" y="563"/>
                    <a:pt x="132" y="563"/>
                  </a:cubicBezTo>
                  <a:cubicBezTo>
                    <a:pt x="138" y="561"/>
                    <a:pt x="138" y="561"/>
                    <a:pt x="138" y="561"/>
                  </a:cubicBezTo>
                  <a:cubicBezTo>
                    <a:pt x="139" y="562"/>
                    <a:pt x="139" y="562"/>
                    <a:pt x="139" y="562"/>
                  </a:cubicBezTo>
                  <a:cubicBezTo>
                    <a:pt x="132" y="566"/>
                    <a:pt x="132" y="566"/>
                    <a:pt x="132" y="566"/>
                  </a:cubicBezTo>
                  <a:cubicBezTo>
                    <a:pt x="137" y="568"/>
                    <a:pt x="137" y="568"/>
                    <a:pt x="137" y="568"/>
                  </a:cubicBezTo>
                  <a:cubicBezTo>
                    <a:pt x="135" y="569"/>
                    <a:pt x="135" y="569"/>
                    <a:pt x="135" y="569"/>
                  </a:cubicBezTo>
                  <a:cubicBezTo>
                    <a:pt x="130" y="567"/>
                    <a:pt x="130" y="567"/>
                    <a:pt x="130" y="567"/>
                  </a:cubicBezTo>
                  <a:cubicBezTo>
                    <a:pt x="129" y="561"/>
                    <a:pt x="129" y="561"/>
                    <a:pt x="129" y="561"/>
                  </a:cubicBezTo>
                  <a:cubicBezTo>
                    <a:pt x="123" y="552"/>
                    <a:pt x="123" y="552"/>
                    <a:pt x="123" y="552"/>
                  </a:cubicBezTo>
                  <a:cubicBezTo>
                    <a:pt x="114" y="557"/>
                    <a:pt x="114" y="557"/>
                    <a:pt x="114" y="557"/>
                  </a:cubicBezTo>
                  <a:cubicBezTo>
                    <a:pt x="116" y="558"/>
                    <a:pt x="116" y="558"/>
                    <a:pt x="116" y="558"/>
                  </a:cubicBezTo>
                  <a:cubicBezTo>
                    <a:pt x="118" y="558"/>
                    <a:pt x="118" y="558"/>
                    <a:pt x="118" y="558"/>
                  </a:cubicBezTo>
                  <a:cubicBezTo>
                    <a:pt x="123" y="563"/>
                    <a:pt x="123" y="563"/>
                    <a:pt x="123" y="563"/>
                  </a:cubicBezTo>
                  <a:cubicBezTo>
                    <a:pt x="123" y="570"/>
                    <a:pt x="123" y="570"/>
                    <a:pt x="123" y="570"/>
                  </a:cubicBezTo>
                  <a:cubicBezTo>
                    <a:pt x="132" y="577"/>
                    <a:pt x="132" y="577"/>
                    <a:pt x="132" y="577"/>
                  </a:cubicBezTo>
                  <a:cubicBezTo>
                    <a:pt x="133" y="579"/>
                    <a:pt x="133" y="579"/>
                    <a:pt x="133" y="579"/>
                  </a:cubicBezTo>
                  <a:cubicBezTo>
                    <a:pt x="122" y="571"/>
                    <a:pt x="122" y="571"/>
                    <a:pt x="122" y="571"/>
                  </a:cubicBezTo>
                  <a:cubicBezTo>
                    <a:pt x="122" y="562"/>
                    <a:pt x="122" y="562"/>
                    <a:pt x="122" y="562"/>
                  </a:cubicBezTo>
                  <a:cubicBezTo>
                    <a:pt x="113" y="562"/>
                    <a:pt x="113" y="562"/>
                    <a:pt x="113" y="562"/>
                  </a:cubicBezTo>
                  <a:cubicBezTo>
                    <a:pt x="111" y="565"/>
                    <a:pt x="111" y="565"/>
                    <a:pt x="111" y="565"/>
                  </a:cubicBezTo>
                  <a:cubicBezTo>
                    <a:pt x="112" y="560"/>
                    <a:pt x="112" y="560"/>
                    <a:pt x="112" y="560"/>
                  </a:cubicBezTo>
                  <a:cubicBezTo>
                    <a:pt x="108" y="560"/>
                    <a:pt x="108" y="560"/>
                    <a:pt x="108" y="560"/>
                  </a:cubicBezTo>
                  <a:cubicBezTo>
                    <a:pt x="107" y="563"/>
                    <a:pt x="107" y="563"/>
                    <a:pt x="107" y="563"/>
                  </a:cubicBezTo>
                  <a:cubicBezTo>
                    <a:pt x="101" y="564"/>
                    <a:pt x="101" y="564"/>
                    <a:pt x="101" y="564"/>
                  </a:cubicBezTo>
                  <a:cubicBezTo>
                    <a:pt x="96" y="557"/>
                    <a:pt x="96" y="557"/>
                    <a:pt x="96" y="557"/>
                  </a:cubicBezTo>
                  <a:cubicBezTo>
                    <a:pt x="96" y="557"/>
                    <a:pt x="92" y="557"/>
                    <a:pt x="85" y="562"/>
                  </a:cubicBezTo>
                  <a:cubicBezTo>
                    <a:pt x="80" y="567"/>
                    <a:pt x="93" y="567"/>
                    <a:pt x="94" y="569"/>
                  </a:cubicBezTo>
                  <a:cubicBezTo>
                    <a:pt x="94" y="571"/>
                    <a:pt x="91" y="570"/>
                    <a:pt x="88" y="570"/>
                  </a:cubicBezTo>
                  <a:cubicBezTo>
                    <a:pt x="83" y="571"/>
                    <a:pt x="87" y="577"/>
                    <a:pt x="87" y="577"/>
                  </a:cubicBezTo>
                  <a:cubicBezTo>
                    <a:pt x="87" y="577"/>
                    <a:pt x="104" y="571"/>
                    <a:pt x="105" y="573"/>
                  </a:cubicBezTo>
                  <a:cubicBezTo>
                    <a:pt x="106" y="575"/>
                    <a:pt x="99" y="575"/>
                    <a:pt x="99" y="575"/>
                  </a:cubicBezTo>
                  <a:cubicBezTo>
                    <a:pt x="99" y="578"/>
                    <a:pt x="99" y="578"/>
                    <a:pt x="99" y="578"/>
                  </a:cubicBezTo>
                  <a:cubicBezTo>
                    <a:pt x="99" y="578"/>
                    <a:pt x="108" y="575"/>
                    <a:pt x="113" y="573"/>
                  </a:cubicBezTo>
                  <a:cubicBezTo>
                    <a:pt x="118" y="573"/>
                    <a:pt x="122" y="579"/>
                    <a:pt x="122" y="579"/>
                  </a:cubicBezTo>
                  <a:cubicBezTo>
                    <a:pt x="122" y="579"/>
                    <a:pt x="117" y="576"/>
                    <a:pt x="114" y="575"/>
                  </a:cubicBezTo>
                  <a:cubicBezTo>
                    <a:pt x="112" y="575"/>
                    <a:pt x="104" y="578"/>
                    <a:pt x="104" y="578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2" y="581"/>
                    <a:pt x="102" y="581"/>
                    <a:pt x="102" y="581"/>
                  </a:cubicBezTo>
                  <a:cubicBezTo>
                    <a:pt x="100" y="582"/>
                    <a:pt x="100" y="582"/>
                    <a:pt x="100" y="582"/>
                  </a:cubicBezTo>
                  <a:cubicBezTo>
                    <a:pt x="102" y="586"/>
                    <a:pt x="102" y="586"/>
                    <a:pt x="102" y="586"/>
                  </a:cubicBezTo>
                  <a:cubicBezTo>
                    <a:pt x="108" y="586"/>
                    <a:pt x="108" y="586"/>
                    <a:pt x="108" y="586"/>
                  </a:cubicBezTo>
                  <a:cubicBezTo>
                    <a:pt x="104" y="591"/>
                    <a:pt x="104" y="591"/>
                    <a:pt x="104" y="591"/>
                  </a:cubicBezTo>
                  <a:cubicBezTo>
                    <a:pt x="96" y="584"/>
                    <a:pt x="96" y="584"/>
                    <a:pt x="96" y="584"/>
                  </a:cubicBezTo>
                  <a:cubicBezTo>
                    <a:pt x="92" y="582"/>
                    <a:pt x="92" y="582"/>
                    <a:pt x="92" y="582"/>
                  </a:cubicBezTo>
                  <a:cubicBezTo>
                    <a:pt x="92" y="585"/>
                    <a:pt x="92" y="585"/>
                    <a:pt x="92" y="585"/>
                  </a:cubicBezTo>
                  <a:cubicBezTo>
                    <a:pt x="92" y="585"/>
                    <a:pt x="90" y="581"/>
                    <a:pt x="87" y="580"/>
                  </a:cubicBezTo>
                  <a:cubicBezTo>
                    <a:pt x="83" y="579"/>
                    <a:pt x="83" y="583"/>
                    <a:pt x="83" y="583"/>
                  </a:cubicBezTo>
                  <a:cubicBezTo>
                    <a:pt x="83" y="583"/>
                    <a:pt x="81" y="581"/>
                    <a:pt x="80" y="580"/>
                  </a:cubicBezTo>
                  <a:cubicBezTo>
                    <a:pt x="78" y="580"/>
                    <a:pt x="74" y="583"/>
                    <a:pt x="74" y="583"/>
                  </a:cubicBezTo>
                  <a:cubicBezTo>
                    <a:pt x="74" y="583"/>
                    <a:pt x="72" y="582"/>
                    <a:pt x="69" y="581"/>
                  </a:cubicBezTo>
                  <a:cubicBezTo>
                    <a:pt x="66" y="581"/>
                    <a:pt x="65" y="584"/>
                    <a:pt x="63" y="587"/>
                  </a:cubicBezTo>
                  <a:cubicBezTo>
                    <a:pt x="62" y="589"/>
                    <a:pt x="74" y="586"/>
                    <a:pt x="74" y="586"/>
                  </a:cubicBezTo>
                  <a:cubicBezTo>
                    <a:pt x="74" y="586"/>
                    <a:pt x="82" y="592"/>
                    <a:pt x="84" y="594"/>
                  </a:cubicBezTo>
                  <a:cubicBezTo>
                    <a:pt x="85" y="595"/>
                    <a:pt x="84" y="600"/>
                    <a:pt x="84" y="600"/>
                  </a:cubicBezTo>
                  <a:cubicBezTo>
                    <a:pt x="87" y="603"/>
                    <a:pt x="87" y="603"/>
                    <a:pt x="87" y="603"/>
                  </a:cubicBezTo>
                  <a:cubicBezTo>
                    <a:pt x="92" y="604"/>
                    <a:pt x="92" y="604"/>
                    <a:pt x="92" y="604"/>
                  </a:cubicBezTo>
                  <a:cubicBezTo>
                    <a:pt x="94" y="603"/>
                    <a:pt x="94" y="603"/>
                    <a:pt x="94" y="603"/>
                  </a:cubicBezTo>
                  <a:cubicBezTo>
                    <a:pt x="93" y="605"/>
                    <a:pt x="93" y="605"/>
                    <a:pt x="93" y="605"/>
                  </a:cubicBezTo>
                  <a:cubicBezTo>
                    <a:pt x="85" y="605"/>
                    <a:pt x="85" y="605"/>
                    <a:pt x="85" y="605"/>
                  </a:cubicBezTo>
                  <a:cubicBezTo>
                    <a:pt x="87" y="608"/>
                    <a:pt x="87" y="608"/>
                    <a:pt x="87" y="608"/>
                  </a:cubicBezTo>
                  <a:cubicBezTo>
                    <a:pt x="83" y="614"/>
                    <a:pt x="83" y="614"/>
                    <a:pt x="83" y="614"/>
                  </a:cubicBezTo>
                  <a:cubicBezTo>
                    <a:pt x="85" y="616"/>
                    <a:pt x="85" y="616"/>
                    <a:pt x="85" y="616"/>
                  </a:cubicBezTo>
                  <a:cubicBezTo>
                    <a:pt x="80" y="615"/>
                    <a:pt x="80" y="615"/>
                    <a:pt x="80" y="615"/>
                  </a:cubicBezTo>
                  <a:cubicBezTo>
                    <a:pt x="84" y="607"/>
                    <a:pt x="84" y="607"/>
                    <a:pt x="84" y="607"/>
                  </a:cubicBezTo>
                  <a:cubicBezTo>
                    <a:pt x="82" y="602"/>
                    <a:pt x="82" y="602"/>
                    <a:pt x="82" y="602"/>
                  </a:cubicBezTo>
                  <a:cubicBezTo>
                    <a:pt x="82" y="594"/>
                    <a:pt x="82" y="594"/>
                    <a:pt x="82" y="594"/>
                  </a:cubicBezTo>
                  <a:cubicBezTo>
                    <a:pt x="73" y="593"/>
                    <a:pt x="73" y="593"/>
                    <a:pt x="73" y="593"/>
                  </a:cubicBezTo>
                  <a:cubicBezTo>
                    <a:pt x="73" y="597"/>
                    <a:pt x="73" y="597"/>
                    <a:pt x="73" y="597"/>
                  </a:cubicBezTo>
                  <a:cubicBezTo>
                    <a:pt x="69" y="595"/>
                    <a:pt x="69" y="595"/>
                    <a:pt x="69" y="595"/>
                  </a:cubicBezTo>
                  <a:cubicBezTo>
                    <a:pt x="66" y="595"/>
                    <a:pt x="66" y="595"/>
                    <a:pt x="66" y="595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68" y="607"/>
                    <a:pt x="68" y="607"/>
                    <a:pt x="68" y="607"/>
                  </a:cubicBezTo>
                  <a:cubicBezTo>
                    <a:pt x="65" y="602"/>
                    <a:pt x="65" y="602"/>
                    <a:pt x="65" y="602"/>
                  </a:cubicBezTo>
                  <a:cubicBezTo>
                    <a:pt x="65" y="602"/>
                    <a:pt x="66" y="598"/>
                    <a:pt x="63" y="597"/>
                  </a:cubicBezTo>
                  <a:cubicBezTo>
                    <a:pt x="61" y="596"/>
                    <a:pt x="52" y="603"/>
                    <a:pt x="52" y="603"/>
                  </a:cubicBezTo>
                  <a:cubicBezTo>
                    <a:pt x="56" y="607"/>
                    <a:pt x="56" y="607"/>
                    <a:pt x="56" y="607"/>
                  </a:cubicBezTo>
                  <a:cubicBezTo>
                    <a:pt x="50" y="607"/>
                    <a:pt x="50" y="607"/>
                    <a:pt x="50" y="607"/>
                  </a:cubicBezTo>
                  <a:cubicBezTo>
                    <a:pt x="50" y="607"/>
                    <a:pt x="52" y="608"/>
                    <a:pt x="55" y="610"/>
                  </a:cubicBezTo>
                  <a:cubicBezTo>
                    <a:pt x="57" y="613"/>
                    <a:pt x="61" y="616"/>
                    <a:pt x="61" y="616"/>
                  </a:cubicBezTo>
                  <a:cubicBezTo>
                    <a:pt x="55" y="615"/>
                    <a:pt x="55" y="615"/>
                    <a:pt x="55" y="615"/>
                  </a:cubicBezTo>
                  <a:cubicBezTo>
                    <a:pt x="52" y="613"/>
                    <a:pt x="52" y="613"/>
                    <a:pt x="52" y="613"/>
                  </a:cubicBezTo>
                  <a:cubicBezTo>
                    <a:pt x="48" y="617"/>
                    <a:pt x="48" y="617"/>
                    <a:pt x="48" y="617"/>
                  </a:cubicBezTo>
                  <a:cubicBezTo>
                    <a:pt x="51" y="610"/>
                    <a:pt x="51" y="610"/>
                    <a:pt x="51" y="610"/>
                  </a:cubicBezTo>
                  <a:cubicBezTo>
                    <a:pt x="51" y="610"/>
                    <a:pt x="50" y="608"/>
                    <a:pt x="46" y="608"/>
                  </a:cubicBezTo>
                  <a:cubicBezTo>
                    <a:pt x="42" y="608"/>
                    <a:pt x="43" y="612"/>
                    <a:pt x="43" y="612"/>
                  </a:cubicBezTo>
                  <a:cubicBezTo>
                    <a:pt x="43" y="612"/>
                    <a:pt x="40" y="608"/>
                    <a:pt x="38" y="608"/>
                  </a:cubicBezTo>
                  <a:cubicBezTo>
                    <a:pt x="34" y="608"/>
                    <a:pt x="33" y="612"/>
                    <a:pt x="33" y="612"/>
                  </a:cubicBezTo>
                  <a:cubicBezTo>
                    <a:pt x="39" y="615"/>
                    <a:pt x="39" y="615"/>
                    <a:pt x="39" y="615"/>
                  </a:cubicBezTo>
                  <a:cubicBezTo>
                    <a:pt x="38" y="616"/>
                    <a:pt x="38" y="616"/>
                    <a:pt x="38" y="616"/>
                  </a:cubicBezTo>
                  <a:cubicBezTo>
                    <a:pt x="31" y="611"/>
                    <a:pt x="31" y="611"/>
                    <a:pt x="31" y="611"/>
                  </a:cubicBezTo>
                  <a:cubicBezTo>
                    <a:pt x="32" y="609"/>
                    <a:pt x="32" y="609"/>
                    <a:pt x="32" y="609"/>
                  </a:cubicBezTo>
                  <a:cubicBezTo>
                    <a:pt x="28" y="605"/>
                    <a:pt x="28" y="605"/>
                    <a:pt x="28" y="605"/>
                  </a:cubicBezTo>
                  <a:cubicBezTo>
                    <a:pt x="25" y="609"/>
                    <a:pt x="25" y="609"/>
                    <a:pt x="25" y="609"/>
                  </a:cubicBezTo>
                  <a:cubicBezTo>
                    <a:pt x="26" y="611"/>
                    <a:pt x="26" y="611"/>
                    <a:pt x="26" y="611"/>
                  </a:cubicBezTo>
                  <a:cubicBezTo>
                    <a:pt x="26" y="611"/>
                    <a:pt x="32" y="616"/>
                    <a:pt x="32" y="618"/>
                  </a:cubicBezTo>
                  <a:cubicBezTo>
                    <a:pt x="31" y="621"/>
                    <a:pt x="25" y="620"/>
                    <a:pt x="25" y="624"/>
                  </a:cubicBezTo>
                  <a:cubicBezTo>
                    <a:pt x="25" y="627"/>
                    <a:pt x="34" y="623"/>
                    <a:pt x="34" y="623"/>
                  </a:cubicBezTo>
                  <a:cubicBezTo>
                    <a:pt x="50" y="627"/>
                    <a:pt x="50" y="627"/>
                    <a:pt x="50" y="627"/>
                  </a:cubicBezTo>
                  <a:cubicBezTo>
                    <a:pt x="49" y="628"/>
                    <a:pt x="49" y="628"/>
                    <a:pt x="49" y="628"/>
                  </a:cubicBezTo>
                  <a:cubicBezTo>
                    <a:pt x="64" y="632"/>
                    <a:pt x="64" y="632"/>
                    <a:pt x="64" y="632"/>
                  </a:cubicBezTo>
                  <a:cubicBezTo>
                    <a:pt x="71" y="629"/>
                    <a:pt x="71" y="629"/>
                    <a:pt x="71" y="629"/>
                  </a:cubicBezTo>
                  <a:cubicBezTo>
                    <a:pt x="78" y="631"/>
                    <a:pt x="78" y="631"/>
                    <a:pt x="78" y="631"/>
                  </a:cubicBezTo>
                  <a:cubicBezTo>
                    <a:pt x="78" y="632"/>
                    <a:pt x="78" y="632"/>
                    <a:pt x="78" y="632"/>
                  </a:cubicBezTo>
                  <a:cubicBezTo>
                    <a:pt x="72" y="631"/>
                    <a:pt x="72" y="631"/>
                    <a:pt x="72" y="631"/>
                  </a:cubicBezTo>
                  <a:cubicBezTo>
                    <a:pt x="65" y="633"/>
                    <a:pt x="65" y="633"/>
                    <a:pt x="65" y="633"/>
                  </a:cubicBezTo>
                  <a:cubicBezTo>
                    <a:pt x="56" y="631"/>
                    <a:pt x="56" y="631"/>
                    <a:pt x="56" y="631"/>
                  </a:cubicBezTo>
                  <a:cubicBezTo>
                    <a:pt x="55" y="633"/>
                    <a:pt x="55" y="633"/>
                    <a:pt x="55" y="633"/>
                  </a:cubicBezTo>
                  <a:cubicBezTo>
                    <a:pt x="55" y="633"/>
                    <a:pt x="42" y="626"/>
                    <a:pt x="35" y="626"/>
                  </a:cubicBezTo>
                  <a:cubicBezTo>
                    <a:pt x="28" y="626"/>
                    <a:pt x="29" y="629"/>
                    <a:pt x="29" y="629"/>
                  </a:cubicBezTo>
                  <a:cubicBezTo>
                    <a:pt x="29" y="629"/>
                    <a:pt x="28" y="629"/>
                    <a:pt x="25" y="631"/>
                  </a:cubicBezTo>
                  <a:cubicBezTo>
                    <a:pt x="23" y="632"/>
                    <a:pt x="25" y="635"/>
                    <a:pt x="25" y="635"/>
                  </a:cubicBezTo>
                  <a:cubicBezTo>
                    <a:pt x="25" y="635"/>
                    <a:pt x="19" y="634"/>
                    <a:pt x="17" y="638"/>
                  </a:cubicBezTo>
                  <a:cubicBezTo>
                    <a:pt x="16" y="641"/>
                    <a:pt x="19" y="642"/>
                    <a:pt x="19" y="642"/>
                  </a:cubicBezTo>
                  <a:cubicBezTo>
                    <a:pt x="27" y="642"/>
                    <a:pt x="27" y="642"/>
                    <a:pt x="27" y="642"/>
                  </a:cubicBezTo>
                  <a:cubicBezTo>
                    <a:pt x="32" y="646"/>
                    <a:pt x="32" y="646"/>
                    <a:pt x="32" y="646"/>
                  </a:cubicBezTo>
                  <a:cubicBezTo>
                    <a:pt x="26" y="644"/>
                    <a:pt x="26" y="644"/>
                    <a:pt x="26" y="644"/>
                  </a:cubicBezTo>
                  <a:cubicBezTo>
                    <a:pt x="24" y="646"/>
                    <a:pt x="24" y="646"/>
                    <a:pt x="24" y="646"/>
                  </a:cubicBezTo>
                  <a:cubicBezTo>
                    <a:pt x="28" y="648"/>
                    <a:pt x="28" y="648"/>
                    <a:pt x="28" y="648"/>
                  </a:cubicBezTo>
                  <a:cubicBezTo>
                    <a:pt x="23" y="648"/>
                    <a:pt x="23" y="648"/>
                    <a:pt x="23" y="648"/>
                  </a:cubicBezTo>
                  <a:cubicBezTo>
                    <a:pt x="23" y="650"/>
                    <a:pt x="23" y="650"/>
                    <a:pt x="23" y="650"/>
                  </a:cubicBezTo>
                  <a:cubicBezTo>
                    <a:pt x="32" y="652"/>
                    <a:pt x="32" y="652"/>
                    <a:pt x="32" y="652"/>
                  </a:cubicBezTo>
                  <a:cubicBezTo>
                    <a:pt x="17" y="655"/>
                    <a:pt x="17" y="655"/>
                    <a:pt x="17" y="655"/>
                  </a:cubicBezTo>
                  <a:cubicBezTo>
                    <a:pt x="17" y="657"/>
                    <a:pt x="17" y="657"/>
                    <a:pt x="17" y="657"/>
                  </a:cubicBezTo>
                  <a:cubicBezTo>
                    <a:pt x="20" y="657"/>
                    <a:pt x="20" y="657"/>
                    <a:pt x="20" y="657"/>
                  </a:cubicBezTo>
                  <a:cubicBezTo>
                    <a:pt x="20" y="660"/>
                    <a:pt x="20" y="660"/>
                    <a:pt x="20" y="660"/>
                  </a:cubicBezTo>
                  <a:cubicBezTo>
                    <a:pt x="30" y="660"/>
                    <a:pt x="30" y="660"/>
                    <a:pt x="30" y="660"/>
                  </a:cubicBezTo>
                  <a:cubicBezTo>
                    <a:pt x="17" y="663"/>
                    <a:pt x="17" y="663"/>
                    <a:pt x="17" y="663"/>
                  </a:cubicBezTo>
                  <a:cubicBezTo>
                    <a:pt x="15" y="667"/>
                    <a:pt x="15" y="667"/>
                    <a:pt x="15" y="667"/>
                  </a:cubicBezTo>
                  <a:cubicBezTo>
                    <a:pt x="22" y="670"/>
                    <a:pt x="22" y="670"/>
                    <a:pt x="22" y="670"/>
                  </a:cubicBezTo>
                  <a:cubicBezTo>
                    <a:pt x="18" y="670"/>
                    <a:pt x="18" y="670"/>
                    <a:pt x="18" y="670"/>
                  </a:cubicBezTo>
                  <a:cubicBezTo>
                    <a:pt x="23" y="675"/>
                    <a:pt x="23" y="675"/>
                    <a:pt x="23" y="675"/>
                  </a:cubicBezTo>
                  <a:cubicBezTo>
                    <a:pt x="26" y="675"/>
                    <a:pt x="26" y="675"/>
                    <a:pt x="26" y="675"/>
                  </a:cubicBezTo>
                  <a:cubicBezTo>
                    <a:pt x="28" y="677"/>
                    <a:pt x="28" y="677"/>
                    <a:pt x="28" y="677"/>
                  </a:cubicBezTo>
                  <a:cubicBezTo>
                    <a:pt x="48" y="672"/>
                    <a:pt x="48" y="672"/>
                    <a:pt x="48" y="672"/>
                  </a:cubicBezTo>
                  <a:cubicBezTo>
                    <a:pt x="46" y="675"/>
                    <a:pt x="46" y="675"/>
                    <a:pt x="46" y="675"/>
                  </a:cubicBezTo>
                  <a:cubicBezTo>
                    <a:pt x="55" y="674"/>
                    <a:pt x="55" y="674"/>
                    <a:pt x="55" y="674"/>
                  </a:cubicBezTo>
                  <a:cubicBezTo>
                    <a:pt x="55" y="674"/>
                    <a:pt x="56" y="677"/>
                    <a:pt x="61" y="677"/>
                  </a:cubicBezTo>
                  <a:cubicBezTo>
                    <a:pt x="65" y="677"/>
                    <a:pt x="63" y="668"/>
                    <a:pt x="63" y="668"/>
                  </a:cubicBezTo>
                  <a:cubicBezTo>
                    <a:pt x="66" y="667"/>
                    <a:pt x="66" y="667"/>
                    <a:pt x="66" y="667"/>
                  </a:cubicBezTo>
                  <a:cubicBezTo>
                    <a:pt x="71" y="661"/>
                    <a:pt x="71" y="661"/>
                    <a:pt x="71" y="661"/>
                  </a:cubicBezTo>
                  <a:cubicBezTo>
                    <a:pt x="72" y="662"/>
                    <a:pt x="72" y="662"/>
                    <a:pt x="72" y="662"/>
                  </a:cubicBezTo>
                  <a:cubicBezTo>
                    <a:pt x="67" y="670"/>
                    <a:pt x="67" y="670"/>
                    <a:pt x="67" y="670"/>
                  </a:cubicBezTo>
                  <a:cubicBezTo>
                    <a:pt x="69" y="674"/>
                    <a:pt x="69" y="674"/>
                    <a:pt x="69" y="674"/>
                  </a:cubicBezTo>
                  <a:cubicBezTo>
                    <a:pt x="79" y="675"/>
                    <a:pt x="79" y="675"/>
                    <a:pt x="79" y="675"/>
                  </a:cubicBezTo>
                  <a:cubicBezTo>
                    <a:pt x="83" y="671"/>
                    <a:pt x="83" y="671"/>
                    <a:pt x="83" y="671"/>
                  </a:cubicBezTo>
                  <a:cubicBezTo>
                    <a:pt x="83" y="675"/>
                    <a:pt x="83" y="675"/>
                    <a:pt x="83" y="675"/>
                  </a:cubicBezTo>
                  <a:cubicBezTo>
                    <a:pt x="76" y="677"/>
                    <a:pt x="76" y="677"/>
                    <a:pt x="76" y="677"/>
                  </a:cubicBezTo>
                  <a:cubicBezTo>
                    <a:pt x="78" y="679"/>
                    <a:pt x="78" y="679"/>
                    <a:pt x="78" y="679"/>
                  </a:cubicBezTo>
                  <a:cubicBezTo>
                    <a:pt x="90" y="675"/>
                    <a:pt x="90" y="675"/>
                    <a:pt x="90" y="675"/>
                  </a:cubicBezTo>
                  <a:cubicBezTo>
                    <a:pt x="89" y="668"/>
                    <a:pt x="89" y="668"/>
                    <a:pt x="89" y="668"/>
                  </a:cubicBezTo>
                  <a:cubicBezTo>
                    <a:pt x="89" y="668"/>
                    <a:pt x="91" y="664"/>
                    <a:pt x="93" y="661"/>
                  </a:cubicBezTo>
                  <a:cubicBezTo>
                    <a:pt x="94" y="659"/>
                    <a:pt x="98" y="656"/>
                    <a:pt x="98" y="656"/>
                  </a:cubicBezTo>
                  <a:cubicBezTo>
                    <a:pt x="99" y="658"/>
                    <a:pt x="99" y="658"/>
                    <a:pt x="99" y="658"/>
                  </a:cubicBezTo>
                  <a:cubicBezTo>
                    <a:pt x="99" y="658"/>
                    <a:pt x="97" y="660"/>
                    <a:pt x="95" y="662"/>
                  </a:cubicBezTo>
                  <a:cubicBezTo>
                    <a:pt x="93" y="663"/>
                    <a:pt x="90" y="668"/>
                    <a:pt x="90" y="668"/>
                  </a:cubicBezTo>
                  <a:cubicBezTo>
                    <a:pt x="92" y="671"/>
                    <a:pt x="92" y="671"/>
                    <a:pt x="92" y="671"/>
                  </a:cubicBezTo>
                  <a:cubicBezTo>
                    <a:pt x="93" y="675"/>
                    <a:pt x="93" y="675"/>
                    <a:pt x="93" y="675"/>
                  </a:cubicBezTo>
                  <a:cubicBezTo>
                    <a:pt x="102" y="673"/>
                    <a:pt x="102" y="673"/>
                    <a:pt x="102" y="673"/>
                  </a:cubicBezTo>
                  <a:cubicBezTo>
                    <a:pt x="98" y="676"/>
                    <a:pt x="98" y="676"/>
                    <a:pt x="98" y="676"/>
                  </a:cubicBezTo>
                  <a:cubicBezTo>
                    <a:pt x="96" y="676"/>
                    <a:pt x="96" y="676"/>
                    <a:pt x="96" y="676"/>
                  </a:cubicBezTo>
                  <a:cubicBezTo>
                    <a:pt x="92" y="677"/>
                    <a:pt x="92" y="677"/>
                    <a:pt x="92" y="677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88" y="678"/>
                    <a:pt x="88" y="678"/>
                    <a:pt x="88" y="678"/>
                  </a:cubicBezTo>
                  <a:cubicBezTo>
                    <a:pt x="80" y="680"/>
                    <a:pt x="80" y="680"/>
                    <a:pt x="80" y="680"/>
                  </a:cubicBezTo>
                  <a:cubicBezTo>
                    <a:pt x="80" y="686"/>
                    <a:pt x="80" y="686"/>
                    <a:pt x="80" y="686"/>
                  </a:cubicBezTo>
                  <a:cubicBezTo>
                    <a:pt x="82" y="691"/>
                    <a:pt x="82" y="691"/>
                    <a:pt x="82" y="691"/>
                  </a:cubicBezTo>
                  <a:cubicBezTo>
                    <a:pt x="79" y="688"/>
                    <a:pt x="79" y="688"/>
                    <a:pt x="79" y="688"/>
                  </a:cubicBezTo>
                  <a:cubicBezTo>
                    <a:pt x="76" y="690"/>
                    <a:pt x="76" y="690"/>
                    <a:pt x="76" y="690"/>
                  </a:cubicBezTo>
                  <a:cubicBezTo>
                    <a:pt x="78" y="686"/>
                    <a:pt x="78" y="686"/>
                    <a:pt x="78" y="686"/>
                  </a:cubicBezTo>
                  <a:cubicBezTo>
                    <a:pt x="77" y="681"/>
                    <a:pt x="77" y="681"/>
                    <a:pt x="77" y="681"/>
                  </a:cubicBezTo>
                  <a:cubicBezTo>
                    <a:pt x="75" y="681"/>
                    <a:pt x="75" y="681"/>
                    <a:pt x="75" y="681"/>
                  </a:cubicBezTo>
                  <a:cubicBezTo>
                    <a:pt x="74" y="678"/>
                    <a:pt x="74" y="678"/>
                    <a:pt x="74" y="678"/>
                  </a:cubicBezTo>
                  <a:cubicBezTo>
                    <a:pt x="74" y="678"/>
                    <a:pt x="67" y="676"/>
                    <a:pt x="66" y="675"/>
                  </a:cubicBezTo>
                  <a:cubicBezTo>
                    <a:pt x="65" y="675"/>
                    <a:pt x="64" y="679"/>
                    <a:pt x="64" y="679"/>
                  </a:cubicBezTo>
                  <a:cubicBezTo>
                    <a:pt x="56" y="680"/>
                    <a:pt x="56" y="680"/>
                    <a:pt x="56" y="680"/>
                  </a:cubicBezTo>
                  <a:cubicBezTo>
                    <a:pt x="56" y="678"/>
                    <a:pt x="56" y="678"/>
                    <a:pt x="56" y="678"/>
                  </a:cubicBezTo>
                  <a:cubicBezTo>
                    <a:pt x="42" y="676"/>
                    <a:pt x="42" y="676"/>
                    <a:pt x="42" y="676"/>
                  </a:cubicBezTo>
                  <a:cubicBezTo>
                    <a:pt x="41" y="678"/>
                    <a:pt x="41" y="678"/>
                    <a:pt x="41" y="678"/>
                  </a:cubicBezTo>
                  <a:cubicBezTo>
                    <a:pt x="39" y="676"/>
                    <a:pt x="39" y="676"/>
                    <a:pt x="39" y="676"/>
                  </a:cubicBezTo>
                  <a:cubicBezTo>
                    <a:pt x="33" y="678"/>
                    <a:pt x="33" y="678"/>
                    <a:pt x="33" y="678"/>
                  </a:cubicBezTo>
                  <a:cubicBezTo>
                    <a:pt x="31" y="681"/>
                    <a:pt x="31" y="681"/>
                    <a:pt x="31" y="681"/>
                  </a:cubicBezTo>
                  <a:cubicBezTo>
                    <a:pt x="24" y="680"/>
                    <a:pt x="24" y="680"/>
                    <a:pt x="24" y="680"/>
                  </a:cubicBezTo>
                  <a:cubicBezTo>
                    <a:pt x="24" y="680"/>
                    <a:pt x="23" y="678"/>
                    <a:pt x="19" y="678"/>
                  </a:cubicBezTo>
                  <a:cubicBezTo>
                    <a:pt x="16" y="678"/>
                    <a:pt x="15" y="682"/>
                    <a:pt x="15" y="682"/>
                  </a:cubicBezTo>
                  <a:cubicBezTo>
                    <a:pt x="18" y="686"/>
                    <a:pt x="18" y="686"/>
                    <a:pt x="18" y="686"/>
                  </a:cubicBezTo>
                  <a:cubicBezTo>
                    <a:pt x="14" y="687"/>
                    <a:pt x="14" y="687"/>
                    <a:pt x="14" y="687"/>
                  </a:cubicBezTo>
                  <a:cubicBezTo>
                    <a:pt x="14" y="687"/>
                    <a:pt x="14" y="692"/>
                    <a:pt x="18" y="693"/>
                  </a:cubicBezTo>
                  <a:cubicBezTo>
                    <a:pt x="22" y="695"/>
                    <a:pt x="24" y="691"/>
                    <a:pt x="24" y="691"/>
                  </a:cubicBezTo>
                  <a:cubicBezTo>
                    <a:pt x="28" y="691"/>
                    <a:pt x="28" y="691"/>
                    <a:pt x="28" y="691"/>
                  </a:cubicBezTo>
                  <a:cubicBezTo>
                    <a:pt x="27" y="692"/>
                    <a:pt x="27" y="692"/>
                    <a:pt x="27" y="692"/>
                  </a:cubicBezTo>
                  <a:cubicBezTo>
                    <a:pt x="27" y="692"/>
                    <a:pt x="23" y="692"/>
                    <a:pt x="22" y="697"/>
                  </a:cubicBezTo>
                  <a:cubicBezTo>
                    <a:pt x="20" y="703"/>
                    <a:pt x="27" y="704"/>
                    <a:pt x="27" y="704"/>
                  </a:cubicBezTo>
                  <a:cubicBezTo>
                    <a:pt x="25" y="705"/>
                    <a:pt x="25" y="705"/>
                    <a:pt x="25" y="705"/>
                  </a:cubicBezTo>
                  <a:cubicBezTo>
                    <a:pt x="27" y="707"/>
                    <a:pt x="27" y="707"/>
                    <a:pt x="27" y="707"/>
                  </a:cubicBezTo>
                  <a:cubicBezTo>
                    <a:pt x="30" y="707"/>
                    <a:pt x="30" y="707"/>
                    <a:pt x="30" y="707"/>
                  </a:cubicBezTo>
                  <a:cubicBezTo>
                    <a:pt x="30" y="707"/>
                    <a:pt x="29" y="705"/>
                    <a:pt x="29" y="703"/>
                  </a:cubicBezTo>
                  <a:cubicBezTo>
                    <a:pt x="29" y="702"/>
                    <a:pt x="32" y="701"/>
                    <a:pt x="32" y="701"/>
                  </a:cubicBezTo>
                  <a:cubicBezTo>
                    <a:pt x="38" y="704"/>
                    <a:pt x="38" y="704"/>
                    <a:pt x="38" y="704"/>
                  </a:cubicBezTo>
                  <a:cubicBezTo>
                    <a:pt x="38" y="704"/>
                    <a:pt x="36" y="708"/>
                    <a:pt x="35" y="711"/>
                  </a:cubicBezTo>
                  <a:cubicBezTo>
                    <a:pt x="34" y="714"/>
                    <a:pt x="34" y="719"/>
                    <a:pt x="34" y="719"/>
                  </a:cubicBezTo>
                  <a:cubicBezTo>
                    <a:pt x="25" y="720"/>
                    <a:pt x="25" y="720"/>
                    <a:pt x="25" y="720"/>
                  </a:cubicBezTo>
                  <a:cubicBezTo>
                    <a:pt x="25" y="720"/>
                    <a:pt x="24" y="713"/>
                    <a:pt x="19" y="714"/>
                  </a:cubicBezTo>
                  <a:cubicBezTo>
                    <a:pt x="15" y="715"/>
                    <a:pt x="19" y="723"/>
                    <a:pt x="19" y="723"/>
                  </a:cubicBezTo>
                  <a:cubicBezTo>
                    <a:pt x="19" y="723"/>
                    <a:pt x="15" y="723"/>
                    <a:pt x="15" y="727"/>
                  </a:cubicBezTo>
                  <a:cubicBezTo>
                    <a:pt x="15" y="731"/>
                    <a:pt x="18" y="730"/>
                    <a:pt x="18" y="730"/>
                  </a:cubicBezTo>
                  <a:cubicBezTo>
                    <a:pt x="17" y="733"/>
                    <a:pt x="17" y="733"/>
                    <a:pt x="17" y="733"/>
                  </a:cubicBezTo>
                  <a:cubicBezTo>
                    <a:pt x="22" y="738"/>
                    <a:pt x="22" y="738"/>
                    <a:pt x="22" y="738"/>
                  </a:cubicBezTo>
                  <a:cubicBezTo>
                    <a:pt x="26" y="735"/>
                    <a:pt x="26" y="735"/>
                    <a:pt x="26" y="735"/>
                  </a:cubicBezTo>
                  <a:cubicBezTo>
                    <a:pt x="29" y="727"/>
                    <a:pt x="29" y="727"/>
                    <a:pt x="29" y="727"/>
                  </a:cubicBezTo>
                  <a:cubicBezTo>
                    <a:pt x="27" y="734"/>
                    <a:pt x="27" y="734"/>
                    <a:pt x="27" y="734"/>
                  </a:cubicBezTo>
                  <a:cubicBezTo>
                    <a:pt x="27" y="738"/>
                    <a:pt x="27" y="738"/>
                    <a:pt x="27" y="738"/>
                  </a:cubicBezTo>
                  <a:cubicBezTo>
                    <a:pt x="32" y="738"/>
                    <a:pt x="32" y="738"/>
                    <a:pt x="32" y="738"/>
                  </a:cubicBezTo>
                  <a:cubicBezTo>
                    <a:pt x="33" y="739"/>
                    <a:pt x="31" y="743"/>
                    <a:pt x="31" y="743"/>
                  </a:cubicBezTo>
                  <a:cubicBezTo>
                    <a:pt x="32" y="744"/>
                    <a:pt x="32" y="744"/>
                    <a:pt x="32" y="744"/>
                  </a:cubicBezTo>
                  <a:cubicBezTo>
                    <a:pt x="30" y="744"/>
                    <a:pt x="30" y="744"/>
                    <a:pt x="30" y="744"/>
                  </a:cubicBezTo>
                  <a:cubicBezTo>
                    <a:pt x="30" y="746"/>
                    <a:pt x="30" y="746"/>
                    <a:pt x="30" y="746"/>
                  </a:cubicBezTo>
                  <a:cubicBezTo>
                    <a:pt x="34" y="750"/>
                    <a:pt x="34" y="750"/>
                    <a:pt x="34" y="750"/>
                  </a:cubicBezTo>
                  <a:cubicBezTo>
                    <a:pt x="38" y="745"/>
                    <a:pt x="38" y="745"/>
                    <a:pt x="38" y="745"/>
                  </a:cubicBezTo>
                  <a:cubicBezTo>
                    <a:pt x="38" y="738"/>
                    <a:pt x="38" y="738"/>
                    <a:pt x="38" y="738"/>
                  </a:cubicBezTo>
                  <a:cubicBezTo>
                    <a:pt x="40" y="737"/>
                    <a:pt x="40" y="737"/>
                    <a:pt x="40" y="737"/>
                  </a:cubicBezTo>
                  <a:cubicBezTo>
                    <a:pt x="42" y="731"/>
                    <a:pt x="42" y="731"/>
                    <a:pt x="42" y="731"/>
                  </a:cubicBezTo>
                  <a:cubicBezTo>
                    <a:pt x="42" y="731"/>
                    <a:pt x="45" y="734"/>
                    <a:pt x="47" y="731"/>
                  </a:cubicBezTo>
                  <a:cubicBezTo>
                    <a:pt x="48" y="730"/>
                    <a:pt x="47" y="726"/>
                    <a:pt x="47" y="726"/>
                  </a:cubicBezTo>
                  <a:cubicBezTo>
                    <a:pt x="47" y="726"/>
                    <a:pt x="49" y="725"/>
                    <a:pt x="55" y="723"/>
                  </a:cubicBezTo>
                  <a:cubicBezTo>
                    <a:pt x="59" y="720"/>
                    <a:pt x="64" y="720"/>
                    <a:pt x="64" y="720"/>
                  </a:cubicBezTo>
                  <a:cubicBezTo>
                    <a:pt x="64" y="722"/>
                    <a:pt x="64" y="722"/>
                    <a:pt x="64" y="722"/>
                  </a:cubicBezTo>
                  <a:cubicBezTo>
                    <a:pt x="71" y="719"/>
                    <a:pt x="71" y="719"/>
                    <a:pt x="71" y="719"/>
                  </a:cubicBezTo>
                  <a:cubicBezTo>
                    <a:pt x="72" y="715"/>
                    <a:pt x="72" y="715"/>
                    <a:pt x="72" y="715"/>
                  </a:cubicBezTo>
                  <a:cubicBezTo>
                    <a:pt x="74" y="715"/>
                    <a:pt x="74" y="715"/>
                    <a:pt x="74" y="715"/>
                  </a:cubicBezTo>
                  <a:cubicBezTo>
                    <a:pt x="73" y="719"/>
                    <a:pt x="73" y="719"/>
                    <a:pt x="73" y="719"/>
                  </a:cubicBezTo>
                  <a:cubicBezTo>
                    <a:pt x="77" y="720"/>
                    <a:pt x="77" y="720"/>
                    <a:pt x="77" y="720"/>
                  </a:cubicBezTo>
                  <a:cubicBezTo>
                    <a:pt x="77" y="720"/>
                    <a:pt x="68" y="721"/>
                    <a:pt x="65" y="726"/>
                  </a:cubicBezTo>
                  <a:cubicBezTo>
                    <a:pt x="62" y="731"/>
                    <a:pt x="63" y="735"/>
                    <a:pt x="62" y="738"/>
                  </a:cubicBezTo>
                  <a:cubicBezTo>
                    <a:pt x="62" y="740"/>
                    <a:pt x="58" y="743"/>
                    <a:pt x="58" y="743"/>
                  </a:cubicBezTo>
                  <a:cubicBezTo>
                    <a:pt x="62" y="726"/>
                    <a:pt x="62" y="726"/>
                    <a:pt x="62" y="726"/>
                  </a:cubicBezTo>
                  <a:cubicBezTo>
                    <a:pt x="62" y="723"/>
                    <a:pt x="62" y="723"/>
                    <a:pt x="62" y="723"/>
                  </a:cubicBezTo>
                  <a:cubicBezTo>
                    <a:pt x="62" y="723"/>
                    <a:pt x="58" y="724"/>
                    <a:pt x="56" y="726"/>
                  </a:cubicBezTo>
                  <a:cubicBezTo>
                    <a:pt x="52" y="727"/>
                    <a:pt x="47" y="735"/>
                    <a:pt x="47" y="735"/>
                  </a:cubicBezTo>
                  <a:cubicBezTo>
                    <a:pt x="47" y="735"/>
                    <a:pt x="44" y="736"/>
                    <a:pt x="44" y="739"/>
                  </a:cubicBezTo>
                  <a:cubicBezTo>
                    <a:pt x="45" y="742"/>
                    <a:pt x="50" y="740"/>
                    <a:pt x="48" y="742"/>
                  </a:cubicBezTo>
                  <a:cubicBezTo>
                    <a:pt x="47" y="743"/>
                    <a:pt x="43" y="743"/>
                    <a:pt x="41" y="745"/>
                  </a:cubicBezTo>
                  <a:cubicBezTo>
                    <a:pt x="39" y="747"/>
                    <a:pt x="39" y="752"/>
                    <a:pt x="39" y="752"/>
                  </a:cubicBezTo>
                  <a:cubicBezTo>
                    <a:pt x="32" y="752"/>
                    <a:pt x="32" y="752"/>
                    <a:pt x="32" y="752"/>
                  </a:cubicBezTo>
                  <a:cubicBezTo>
                    <a:pt x="28" y="757"/>
                    <a:pt x="28" y="757"/>
                    <a:pt x="28" y="757"/>
                  </a:cubicBezTo>
                  <a:cubicBezTo>
                    <a:pt x="33" y="762"/>
                    <a:pt x="33" y="762"/>
                    <a:pt x="33" y="762"/>
                  </a:cubicBezTo>
                  <a:cubicBezTo>
                    <a:pt x="39" y="759"/>
                    <a:pt x="39" y="759"/>
                    <a:pt x="39" y="759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40" y="765"/>
                    <a:pt x="40" y="765"/>
                    <a:pt x="40" y="765"/>
                  </a:cubicBezTo>
                  <a:cubicBezTo>
                    <a:pt x="46" y="760"/>
                    <a:pt x="46" y="760"/>
                    <a:pt x="46" y="760"/>
                  </a:cubicBezTo>
                  <a:cubicBezTo>
                    <a:pt x="42" y="766"/>
                    <a:pt x="42" y="766"/>
                    <a:pt x="42" y="766"/>
                  </a:cubicBezTo>
                  <a:cubicBezTo>
                    <a:pt x="44" y="768"/>
                    <a:pt x="44" y="768"/>
                    <a:pt x="44" y="768"/>
                  </a:cubicBezTo>
                  <a:cubicBezTo>
                    <a:pt x="34" y="765"/>
                    <a:pt x="34" y="765"/>
                    <a:pt x="34" y="765"/>
                  </a:cubicBezTo>
                  <a:cubicBezTo>
                    <a:pt x="31" y="769"/>
                    <a:pt x="31" y="769"/>
                    <a:pt x="31" y="769"/>
                  </a:cubicBezTo>
                  <a:cubicBezTo>
                    <a:pt x="34" y="772"/>
                    <a:pt x="34" y="772"/>
                    <a:pt x="34" y="772"/>
                  </a:cubicBezTo>
                  <a:cubicBezTo>
                    <a:pt x="26" y="768"/>
                    <a:pt x="26" y="768"/>
                    <a:pt x="26" y="768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0" y="778"/>
                    <a:pt x="20" y="778"/>
                    <a:pt x="20" y="778"/>
                  </a:cubicBezTo>
                  <a:cubicBezTo>
                    <a:pt x="18" y="780"/>
                    <a:pt x="18" y="780"/>
                    <a:pt x="18" y="780"/>
                  </a:cubicBezTo>
                  <a:cubicBezTo>
                    <a:pt x="22" y="766"/>
                    <a:pt x="22" y="766"/>
                    <a:pt x="22" y="766"/>
                  </a:cubicBezTo>
                  <a:cubicBezTo>
                    <a:pt x="19" y="767"/>
                    <a:pt x="19" y="767"/>
                    <a:pt x="19" y="767"/>
                  </a:cubicBezTo>
                  <a:cubicBezTo>
                    <a:pt x="18" y="771"/>
                    <a:pt x="18" y="771"/>
                    <a:pt x="18" y="771"/>
                  </a:cubicBezTo>
                  <a:cubicBezTo>
                    <a:pt x="15" y="771"/>
                    <a:pt x="15" y="771"/>
                    <a:pt x="15" y="771"/>
                  </a:cubicBezTo>
                  <a:cubicBezTo>
                    <a:pt x="10" y="780"/>
                    <a:pt x="10" y="780"/>
                    <a:pt x="10" y="780"/>
                  </a:cubicBezTo>
                  <a:cubicBezTo>
                    <a:pt x="13" y="793"/>
                    <a:pt x="13" y="793"/>
                    <a:pt x="13" y="793"/>
                  </a:cubicBezTo>
                  <a:cubicBezTo>
                    <a:pt x="14" y="792"/>
                    <a:pt x="14" y="792"/>
                    <a:pt x="14" y="792"/>
                  </a:cubicBezTo>
                  <a:cubicBezTo>
                    <a:pt x="14" y="800"/>
                    <a:pt x="14" y="800"/>
                    <a:pt x="14" y="800"/>
                  </a:cubicBezTo>
                  <a:cubicBezTo>
                    <a:pt x="17" y="800"/>
                    <a:pt x="17" y="800"/>
                    <a:pt x="17" y="800"/>
                  </a:cubicBezTo>
                  <a:cubicBezTo>
                    <a:pt x="17" y="793"/>
                    <a:pt x="17" y="793"/>
                    <a:pt x="17" y="793"/>
                  </a:cubicBezTo>
                  <a:cubicBezTo>
                    <a:pt x="22" y="792"/>
                    <a:pt x="22" y="792"/>
                    <a:pt x="22" y="792"/>
                  </a:cubicBezTo>
                  <a:cubicBezTo>
                    <a:pt x="22" y="789"/>
                    <a:pt x="22" y="789"/>
                    <a:pt x="22" y="789"/>
                  </a:cubicBezTo>
                  <a:cubicBezTo>
                    <a:pt x="25" y="791"/>
                    <a:pt x="25" y="791"/>
                    <a:pt x="25" y="791"/>
                  </a:cubicBezTo>
                  <a:cubicBezTo>
                    <a:pt x="23" y="794"/>
                    <a:pt x="23" y="794"/>
                    <a:pt x="23" y="794"/>
                  </a:cubicBezTo>
                  <a:cubicBezTo>
                    <a:pt x="24" y="796"/>
                    <a:pt x="24" y="796"/>
                    <a:pt x="24" y="796"/>
                  </a:cubicBezTo>
                  <a:cubicBezTo>
                    <a:pt x="32" y="788"/>
                    <a:pt x="32" y="788"/>
                    <a:pt x="32" y="788"/>
                  </a:cubicBezTo>
                  <a:cubicBezTo>
                    <a:pt x="30" y="784"/>
                    <a:pt x="30" y="784"/>
                    <a:pt x="30" y="784"/>
                  </a:cubicBezTo>
                  <a:cubicBezTo>
                    <a:pt x="26" y="785"/>
                    <a:pt x="26" y="785"/>
                    <a:pt x="26" y="785"/>
                  </a:cubicBezTo>
                  <a:cubicBezTo>
                    <a:pt x="31" y="782"/>
                    <a:pt x="31" y="782"/>
                    <a:pt x="31" y="782"/>
                  </a:cubicBezTo>
                  <a:cubicBezTo>
                    <a:pt x="32" y="778"/>
                    <a:pt x="32" y="778"/>
                    <a:pt x="32" y="778"/>
                  </a:cubicBezTo>
                  <a:cubicBezTo>
                    <a:pt x="34" y="783"/>
                    <a:pt x="34" y="783"/>
                    <a:pt x="34" y="783"/>
                  </a:cubicBezTo>
                  <a:cubicBezTo>
                    <a:pt x="39" y="784"/>
                    <a:pt x="39" y="784"/>
                    <a:pt x="39" y="784"/>
                  </a:cubicBezTo>
                  <a:cubicBezTo>
                    <a:pt x="35" y="785"/>
                    <a:pt x="35" y="785"/>
                    <a:pt x="35" y="785"/>
                  </a:cubicBezTo>
                  <a:cubicBezTo>
                    <a:pt x="36" y="788"/>
                    <a:pt x="36" y="788"/>
                    <a:pt x="36" y="788"/>
                  </a:cubicBezTo>
                  <a:cubicBezTo>
                    <a:pt x="41" y="786"/>
                    <a:pt x="41" y="786"/>
                    <a:pt x="41" y="786"/>
                  </a:cubicBezTo>
                  <a:cubicBezTo>
                    <a:pt x="43" y="780"/>
                    <a:pt x="43" y="780"/>
                    <a:pt x="43" y="780"/>
                  </a:cubicBezTo>
                  <a:cubicBezTo>
                    <a:pt x="45" y="778"/>
                    <a:pt x="45" y="778"/>
                    <a:pt x="45" y="778"/>
                  </a:cubicBezTo>
                  <a:cubicBezTo>
                    <a:pt x="47" y="773"/>
                    <a:pt x="47" y="773"/>
                    <a:pt x="47" y="773"/>
                  </a:cubicBezTo>
                  <a:cubicBezTo>
                    <a:pt x="48" y="774"/>
                    <a:pt x="48" y="774"/>
                    <a:pt x="48" y="774"/>
                  </a:cubicBezTo>
                  <a:cubicBezTo>
                    <a:pt x="47" y="780"/>
                    <a:pt x="47" y="780"/>
                    <a:pt x="47" y="780"/>
                  </a:cubicBezTo>
                  <a:cubicBezTo>
                    <a:pt x="52" y="777"/>
                    <a:pt x="52" y="777"/>
                    <a:pt x="52" y="777"/>
                  </a:cubicBezTo>
                  <a:cubicBezTo>
                    <a:pt x="52" y="778"/>
                    <a:pt x="52" y="778"/>
                    <a:pt x="52" y="778"/>
                  </a:cubicBezTo>
                  <a:cubicBezTo>
                    <a:pt x="45" y="782"/>
                    <a:pt x="45" y="782"/>
                    <a:pt x="45" y="782"/>
                  </a:cubicBezTo>
                  <a:cubicBezTo>
                    <a:pt x="44" y="788"/>
                    <a:pt x="44" y="788"/>
                    <a:pt x="44" y="788"/>
                  </a:cubicBezTo>
                  <a:cubicBezTo>
                    <a:pt x="38" y="790"/>
                    <a:pt x="38" y="790"/>
                    <a:pt x="38" y="790"/>
                  </a:cubicBezTo>
                  <a:cubicBezTo>
                    <a:pt x="40" y="792"/>
                    <a:pt x="40" y="792"/>
                    <a:pt x="40" y="792"/>
                  </a:cubicBezTo>
                  <a:cubicBezTo>
                    <a:pt x="40" y="792"/>
                    <a:pt x="41" y="790"/>
                    <a:pt x="44" y="791"/>
                  </a:cubicBezTo>
                  <a:cubicBezTo>
                    <a:pt x="46" y="792"/>
                    <a:pt x="41" y="796"/>
                    <a:pt x="41" y="796"/>
                  </a:cubicBezTo>
                  <a:cubicBezTo>
                    <a:pt x="49" y="793"/>
                    <a:pt x="49" y="793"/>
                    <a:pt x="49" y="793"/>
                  </a:cubicBezTo>
                  <a:cubicBezTo>
                    <a:pt x="49" y="793"/>
                    <a:pt x="42" y="797"/>
                    <a:pt x="41" y="798"/>
                  </a:cubicBezTo>
                  <a:cubicBezTo>
                    <a:pt x="39" y="799"/>
                    <a:pt x="36" y="803"/>
                    <a:pt x="36" y="803"/>
                  </a:cubicBezTo>
                  <a:cubicBezTo>
                    <a:pt x="38" y="805"/>
                    <a:pt x="38" y="805"/>
                    <a:pt x="38" y="805"/>
                  </a:cubicBezTo>
                  <a:cubicBezTo>
                    <a:pt x="31" y="807"/>
                    <a:pt x="31" y="807"/>
                    <a:pt x="31" y="807"/>
                  </a:cubicBezTo>
                  <a:cubicBezTo>
                    <a:pt x="34" y="813"/>
                    <a:pt x="34" y="813"/>
                    <a:pt x="34" y="813"/>
                  </a:cubicBezTo>
                  <a:cubicBezTo>
                    <a:pt x="35" y="817"/>
                    <a:pt x="35" y="817"/>
                    <a:pt x="35" y="817"/>
                  </a:cubicBezTo>
                  <a:cubicBezTo>
                    <a:pt x="43" y="813"/>
                    <a:pt x="43" y="813"/>
                    <a:pt x="43" y="813"/>
                  </a:cubicBezTo>
                  <a:cubicBezTo>
                    <a:pt x="50" y="814"/>
                    <a:pt x="50" y="814"/>
                    <a:pt x="50" y="814"/>
                  </a:cubicBezTo>
                  <a:cubicBezTo>
                    <a:pt x="44" y="815"/>
                    <a:pt x="44" y="815"/>
                    <a:pt x="44" y="815"/>
                  </a:cubicBezTo>
                  <a:cubicBezTo>
                    <a:pt x="38" y="819"/>
                    <a:pt x="38" y="819"/>
                    <a:pt x="38" y="819"/>
                  </a:cubicBezTo>
                  <a:cubicBezTo>
                    <a:pt x="38" y="822"/>
                    <a:pt x="38" y="822"/>
                    <a:pt x="38" y="822"/>
                  </a:cubicBezTo>
                  <a:cubicBezTo>
                    <a:pt x="30" y="816"/>
                    <a:pt x="30" y="816"/>
                    <a:pt x="30" y="816"/>
                  </a:cubicBezTo>
                  <a:cubicBezTo>
                    <a:pt x="25" y="820"/>
                    <a:pt x="25" y="820"/>
                    <a:pt x="25" y="820"/>
                  </a:cubicBezTo>
                  <a:cubicBezTo>
                    <a:pt x="25" y="814"/>
                    <a:pt x="25" y="814"/>
                    <a:pt x="25" y="814"/>
                  </a:cubicBezTo>
                  <a:cubicBezTo>
                    <a:pt x="19" y="812"/>
                    <a:pt x="19" y="812"/>
                    <a:pt x="19" y="812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18" y="821"/>
                    <a:pt x="18" y="821"/>
                    <a:pt x="18" y="821"/>
                  </a:cubicBezTo>
                  <a:cubicBezTo>
                    <a:pt x="17" y="824"/>
                    <a:pt x="17" y="824"/>
                    <a:pt x="17" y="824"/>
                  </a:cubicBezTo>
                  <a:cubicBezTo>
                    <a:pt x="14" y="829"/>
                    <a:pt x="14" y="829"/>
                    <a:pt x="14" y="829"/>
                  </a:cubicBezTo>
                  <a:cubicBezTo>
                    <a:pt x="14" y="829"/>
                    <a:pt x="18" y="841"/>
                    <a:pt x="23" y="844"/>
                  </a:cubicBezTo>
                  <a:cubicBezTo>
                    <a:pt x="26" y="847"/>
                    <a:pt x="29" y="849"/>
                    <a:pt x="31" y="853"/>
                  </a:cubicBezTo>
                  <a:cubicBezTo>
                    <a:pt x="33" y="857"/>
                    <a:pt x="49" y="863"/>
                    <a:pt x="49" y="863"/>
                  </a:cubicBezTo>
                  <a:cubicBezTo>
                    <a:pt x="50" y="866"/>
                    <a:pt x="50" y="866"/>
                    <a:pt x="50" y="866"/>
                  </a:cubicBezTo>
                  <a:cubicBezTo>
                    <a:pt x="53" y="862"/>
                    <a:pt x="53" y="862"/>
                    <a:pt x="53" y="862"/>
                  </a:cubicBezTo>
                  <a:cubicBezTo>
                    <a:pt x="58" y="865"/>
                    <a:pt x="58" y="865"/>
                    <a:pt x="58" y="865"/>
                  </a:cubicBezTo>
                  <a:cubicBezTo>
                    <a:pt x="48" y="872"/>
                    <a:pt x="48" y="872"/>
                    <a:pt x="48" y="872"/>
                  </a:cubicBezTo>
                  <a:cubicBezTo>
                    <a:pt x="50" y="876"/>
                    <a:pt x="50" y="876"/>
                    <a:pt x="50" y="876"/>
                  </a:cubicBezTo>
                  <a:cubicBezTo>
                    <a:pt x="58" y="876"/>
                    <a:pt x="58" y="876"/>
                    <a:pt x="58" y="876"/>
                  </a:cubicBezTo>
                  <a:cubicBezTo>
                    <a:pt x="56" y="873"/>
                    <a:pt x="56" y="873"/>
                    <a:pt x="56" y="873"/>
                  </a:cubicBezTo>
                  <a:cubicBezTo>
                    <a:pt x="60" y="871"/>
                    <a:pt x="60" y="871"/>
                    <a:pt x="60" y="871"/>
                  </a:cubicBezTo>
                  <a:cubicBezTo>
                    <a:pt x="65" y="873"/>
                    <a:pt x="65" y="873"/>
                    <a:pt x="65" y="873"/>
                  </a:cubicBezTo>
                  <a:cubicBezTo>
                    <a:pt x="60" y="875"/>
                    <a:pt x="60" y="875"/>
                    <a:pt x="60" y="875"/>
                  </a:cubicBezTo>
                  <a:cubicBezTo>
                    <a:pt x="64" y="879"/>
                    <a:pt x="64" y="879"/>
                    <a:pt x="64" y="879"/>
                  </a:cubicBezTo>
                  <a:cubicBezTo>
                    <a:pt x="68" y="877"/>
                    <a:pt x="68" y="877"/>
                    <a:pt x="68" y="877"/>
                  </a:cubicBezTo>
                  <a:cubicBezTo>
                    <a:pt x="68" y="877"/>
                    <a:pt x="74" y="880"/>
                    <a:pt x="80" y="880"/>
                  </a:cubicBezTo>
                  <a:cubicBezTo>
                    <a:pt x="85" y="880"/>
                    <a:pt x="88" y="878"/>
                    <a:pt x="92" y="877"/>
                  </a:cubicBezTo>
                  <a:cubicBezTo>
                    <a:pt x="96" y="876"/>
                    <a:pt x="101" y="870"/>
                    <a:pt x="101" y="870"/>
                  </a:cubicBezTo>
                  <a:cubicBezTo>
                    <a:pt x="101" y="877"/>
                    <a:pt x="101" y="877"/>
                    <a:pt x="101" y="877"/>
                  </a:cubicBezTo>
                  <a:cubicBezTo>
                    <a:pt x="124" y="857"/>
                    <a:pt x="124" y="857"/>
                    <a:pt x="124" y="857"/>
                  </a:cubicBezTo>
                  <a:cubicBezTo>
                    <a:pt x="124" y="853"/>
                    <a:pt x="124" y="853"/>
                    <a:pt x="124" y="853"/>
                  </a:cubicBezTo>
                  <a:cubicBezTo>
                    <a:pt x="142" y="839"/>
                    <a:pt x="142" y="839"/>
                    <a:pt x="142" y="839"/>
                  </a:cubicBezTo>
                  <a:cubicBezTo>
                    <a:pt x="141" y="835"/>
                    <a:pt x="141" y="835"/>
                    <a:pt x="141" y="835"/>
                  </a:cubicBezTo>
                  <a:cubicBezTo>
                    <a:pt x="145" y="836"/>
                    <a:pt x="145" y="836"/>
                    <a:pt x="145" y="836"/>
                  </a:cubicBezTo>
                  <a:cubicBezTo>
                    <a:pt x="150" y="830"/>
                    <a:pt x="150" y="830"/>
                    <a:pt x="150" y="830"/>
                  </a:cubicBezTo>
                  <a:cubicBezTo>
                    <a:pt x="146" y="828"/>
                    <a:pt x="146" y="828"/>
                    <a:pt x="146" y="828"/>
                  </a:cubicBezTo>
                  <a:cubicBezTo>
                    <a:pt x="161" y="817"/>
                    <a:pt x="161" y="817"/>
                    <a:pt x="161" y="817"/>
                  </a:cubicBezTo>
                  <a:cubicBezTo>
                    <a:pt x="156" y="810"/>
                    <a:pt x="156" y="810"/>
                    <a:pt x="156" y="810"/>
                  </a:cubicBezTo>
                  <a:cubicBezTo>
                    <a:pt x="159" y="812"/>
                    <a:pt x="159" y="812"/>
                    <a:pt x="159" y="812"/>
                  </a:cubicBezTo>
                  <a:cubicBezTo>
                    <a:pt x="167" y="821"/>
                    <a:pt x="167" y="821"/>
                    <a:pt x="167" y="821"/>
                  </a:cubicBezTo>
                  <a:cubicBezTo>
                    <a:pt x="180" y="817"/>
                    <a:pt x="180" y="817"/>
                    <a:pt x="180" y="817"/>
                  </a:cubicBezTo>
                  <a:cubicBezTo>
                    <a:pt x="181" y="805"/>
                    <a:pt x="181" y="805"/>
                    <a:pt x="181" y="805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8" y="806"/>
                    <a:pt x="188" y="806"/>
                    <a:pt x="188" y="806"/>
                  </a:cubicBezTo>
                  <a:cubicBezTo>
                    <a:pt x="186" y="803"/>
                    <a:pt x="186" y="803"/>
                    <a:pt x="186" y="803"/>
                  </a:cubicBezTo>
                  <a:cubicBezTo>
                    <a:pt x="189" y="803"/>
                    <a:pt x="189" y="803"/>
                    <a:pt x="189" y="803"/>
                  </a:cubicBezTo>
                  <a:cubicBezTo>
                    <a:pt x="188" y="791"/>
                    <a:pt x="188" y="791"/>
                    <a:pt x="188" y="791"/>
                  </a:cubicBezTo>
                  <a:cubicBezTo>
                    <a:pt x="182" y="789"/>
                    <a:pt x="182" y="789"/>
                    <a:pt x="182" y="789"/>
                  </a:cubicBezTo>
                  <a:cubicBezTo>
                    <a:pt x="179" y="782"/>
                    <a:pt x="179" y="782"/>
                    <a:pt x="179" y="782"/>
                  </a:cubicBezTo>
                  <a:cubicBezTo>
                    <a:pt x="183" y="785"/>
                    <a:pt x="183" y="785"/>
                    <a:pt x="183" y="785"/>
                  </a:cubicBezTo>
                  <a:cubicBezTo>
                    <a:pt x="183" y="776"/>
                    <a:pt x="183" y="776"/>
                    <a:pt x="183" y="776"/>
                  </a:cubicBezTo>
                  <a:cubicBezTo>
                    <a:pt x="178" y="771"/>
                    <a:pt x="178" y="771"/>
                    <a:pt x="178" y="771"/>
                  </a:cubicBezTo>
                  <a:cubicBezTo>
                    <a:pt x="181" y="770"/>
                    <a:pt x="181" y="770"/>
                    <a:pt x="181" y="770"/>
                  </a:cubicBezTo>
                  <a:cubicBezTo>
                    <a:pt x="186" y="773"/>
                    <a:pt x="186" y="773"/>
                    <a:pt x="186" y="773"/>
                  </a:cubicBezTo>
                  <a:cubicBezTo>
                    <a:pt x="186" y="785"/>
                    <a:pt x="186" y="785"/>
                    <a:pt x="186" y="785"/>
                  </a:cubicBezTo>
                  <a:cubicBezTo>
                    <a:pt x="186" y="785"/>
                    <a:pt x="191" y="784"/>
                    <a:pt x="192" y="781"/>
                  </a:cubicBezTo>
                  <a:cubicBezTo>
                    <a:pt x="192" y="776"/>
                    <a:pt x="189" y="773"/>
                    <a:pt x="189" y="773"/>
                  </a:cubicBezTo>
                  <a:cubicBezTo>
                    <a:pt x="189" y="773"/>
                    <a:pt x="189" y="767"/>
                    <a:pt x="190" y="762"/>
                  </a:cubicBezTo>
                  <a:cubicBezTo>
                    <a:pt x="190" y="758"/>
                    <a:pt x="197" y="759"/>
                    <a:pt x="199" y="762"/>
                  </a:cubicBezTo>
                  <a:cubicBezTo>
                    <a:pt x="200" y="765"/>
                    <a:pt x="197" y="769"/>
                    <a:pt x="197" y="769"/>
                  </a:cubicBezTo>
                  <a:cubicBezTo>
                    <a:pt x="195" y="764"/>
                    <a:pt x="195" y="764"/>
                    <a:pt x="195" y="764"/>
                  </a:cubicBezTo>
                  <a:cubicBezTo>
                    <a:pt x="193" y="769"/>
                    <a:pt x="193" y="769"/>
                    <a:pt x="193" y="769"/>
                  </a:cubicBezTo>
                  <a:cubicBezTo>
                    <a:pt x="194" y="776"/>
                    <a:pt x="194" y="776"/>
                    <a:pt x="194" y="776"/>
                  </a:cubicBezTo>
                  <a:cubicBezTo>
                    <a:pt x="194" y="788"/>
                    <a:pt x="194" y="788"/>
                    <a:pt x="194" y="788"/>
                  </a:cubicBezTo>
                  <a:cubicBezTo>
                    <a:pt x="192" y="789"/>
                    <a:pt x="192" y="789"/>
                    <a:pt x="192" y="789"/>
                  </a:cubicBezTo>
                  <a:cubicBezTo>
                    <a:pt x="195" y="800"/>
                    <a:pt x="195" y="800"/>
                    <a:pt x="195" y="800"/>
                  </a:cubicBezTo>
                  <a:cubicBezTo>
                    <a:pt x="198" y="798"/>
                    <a:pt x="198" y="798"/>
                    <a:pt x="198" y="798"/>
                  </a:cubicBezTo>
                  <a:cubicBezTo>
                    <a:pt x="199" y="809"/>
                    <a:pt x="199" y="809"/>
                    <a:pt x="199" y="809"/>
                  </a:cubicBezTo>
                  <a:cubicBezTo>
                    <a:pt x="208" y="810"/>
                    <a:pt x="208" y="810"/>
                    <a:pt x="208" y="810"/>
                  </a:cubicBezTo>
                  <a:cubicBezTo>
                    <a:pt x="211" y="808"/>
                    <a:pt x="211" y="808"/>
                    <a:pt x="211" y="808"/>
                  </a:cubicBezTo>
                  <a:cubicBezTo>
                    <a:pt x="212" y="814"/>
                    <a:pt x="212" y="814"/>
                    <a:pt x="212" y="814"/>
                  </a:cubicBezTo>
                  <a:cubicBezTo>
                    <a:pt x="212" y="814"/>
                    <a:pt x="220" y="809"/>
                    <a:pt x="221" y="814"/>
                  </a:cubicBezTo>
                  <a:cubicBezTo>
                    <a:pt x="222" y="819"/>
                    <a:pt x="219" y="828"/>
                    <a:pt x="223" y="828"/>
                  </a:cubicBezTo>
                  <a:cubicBezTo>
                    <a:pt x="227" y="828"/>
                    <a:pt x="228" y="822"/>
                    <a:pt x="230" y="815"/>
                  </a:cubicBezTo>
                  <a:cubicBezTo>
                    <a:pt x="232" y="808"/>
                    <a:pt x="236" y="800"/>
                    <a:pt x="236" y="800"/>
                  </a:cubicBezTo>
                  <a:cubicBezTo>
                    <a:pt x="236" y="800"/>
                    <a:pt x="227" y="782"/>
                    <a:pt x="230" y="780"/>
                  </a:cubicBezTo>
                  <a:cubicBezTo>
                    <a:pt x="232" y="776"/>
                    <a:pt x="238" y="777"/>
                    <a:pt x="238" y="773"/>
                  </a:cubicBezTo>
                  <a:cubicBezTo>
                    <a:pt x="239" y="768"/>
                    <a:pt x="232" y="767"/>
                    <a:pt x="237" y="764"/>
                  </a:cubicBezTo>
                  <a:cubicBezTo>
                    <a:pt x="241" y="760"/>
                    <a:pt x="252" y="766"/>
                    <a:pt x="256" y="754"/>
                  </a:cubicBezTo>
                  <a:cubicBezTo>
                    <a:pt x="259" y="741"/>
                    <a:pt x="255" y="738"/>
                    <a:pt x="256" y="734"/>
                  </a:cubicBezTo>
                  <a:cubicBezTo>
                    <a:pt x="257" y="729"/>
                    <a:pt x="265" y="733"/>
                    <a:pt x="262" y="725"/>
                  </a:cubicBezTo>
                  <a:cubicBezTo>
                    <a:pt x="260" y="718"/>
                    <a:pt x="254" y="704"/>
                    <a:pt x="254" y="704"/>
                  </a:cubicBezTo>
                  <a:cubicBezTo>
                    <a:pt x="252" y="695"/>
                    <a:pt x="252" y="695"/>
                    <a:pt x="252" y="695"/>
                  </a:cubicBezTo>
                  <a:cubicBezTo>
                    <a:pt x="247" y="689"/>
                    <a:pt x="247" y="689"/>
                    <a:pt x="247" y="689"/>
                  </a:cubicBezTo>
                  <a:cubicBezTo>
                    <a:pt x="256" y="686"/>
                    <a:pt x="256" y="686"/>
                    <a:pt x="256" y="686"/>
                  </a:cubicBezTo>
                  <a:cubicBezTo>
                    <a:pt x="256" y="686"/>
                    <a:pt x="264" y="692"/>
                    <a:pt x="266" y="680"/>
                  </a:cubicBezTo>
                  <a:cubicBezTo>
                    <a:pt x="270" y="668"/>
                    <a:pt x="269" y="664"/>
                    <a:pt x="265" y="660"/>
                  </a:cubicBezTo>
                  <a:cubicBezTo>
                    <a:pt x="261" y="657"/>
                    <a:pt x="256" y="654"/>
                    <a:pt x="256" y="654"/>
                  </a:cubicBezTo>
                  <a:cubicBezTo>
                    <a:pt x="246" y="644"/>
                    <a:pt x="246" y="644"/>
                    <a:pt x="246" y="644"/>
                  </a:cubicBezTo>
                  <a:cubicBezTo>
                    <a:pt x="252" y="609"/>
                    <a:pt x="252" y="609"/>
                    <a:pt x="252" y="609"/>
                  </a:cubicBezTo>
                  <a:cubicBezTo>
                    <a:pt x="244" y="586"/>
                    <a:pt x="244" y="586"/>
                    <a:pt x="244" y="586"/>
                  </a:cubicBezTo>
                  <a:cubicBezTo>
                    <a:pt x="247" y="578"/>
                    <a:pt x="247" y="578"/>
                    <a:pt x="247" y="578"/>
                  </a:cubicBezTo>
                  <a:cubicBezTo>
                    <a:pt x="244" y="567"/>
                    <a:pt x="244" y="567"/>
                    <a:pt x="244" y="567"/>
                  </a:cubicBezTo>
                  <a:cubicBezTo>
                    <a:pt x="248" y="561"/>
                    <a:pt x="248" y="561"/>
                    <a:pt x="248" y="561"/>
                  </a:cubicBezTo>
                  <a:cubicBezTo>
                    <a:pt x="241" y="542"/>
                    <a:pt x="241" y="542"/>
                    <a:pt x="241" y="542"/>
                  </a:cubicBezTo>
                  <a:cubicBezTo>
                    <a:pt x="249" y="531"/>
                    <a:pt x="249" y="531"/>
                    <a:pt x="249" y="531"/>
                  </a:cubicBezTo>
                  <a:cubicBezTo>
                    <a:pt x="246" y="522"/>
                    <a:pt x="246" y="522"/>
                    <a:pt x="246" y="522"/>
                  </a:cubicBezTo>
                  <a:cubicBezTo>
                    <a:pt x="246" y="522"/>
                    <a:pt x="258" y="494"/>
                    <a:pt x="270" y="491"/>
                  </a:cubicBezTo>
                  <a:cubicBezTo>
                    <a:pt x="280" y="488"/>
                    <a:pt x="300" y="494"/>
                    <a:pt x="300" y="494"/>
                  </a:cubicBezTo>
                  <a:cubicBezTo>
                    <a:pt x="305" y="482"/>
                    <a:pt x="305" y="482"/>
                    <a:pt x="305" y="482"/>
                  </a:cubicBezTo>
                  <a:cubicBezTo>
                    <a:pt x="304" y="467"/>
                    <a:pt x="304" y="467"/>
                    <a:pt x="304" y="467"/>
                  </a:cubicBezTo>
                  <a:cubicBezTo>
                    <a:pt x="290" y="457"/>
                    <a:pt x="290" y="457"/>
                    <a:pt x="290" y="457"/>
                  </a:cubicBezTo>
                  <a:cubicBezTo>
                    <a:pt x="309" y="425"/>
                    <a:pt x="309" y="425"/>
                    <a:pt x="309" y="425"/>
                  </a:cubicBezTo>
                  <a:cubicBezTo>
                    <a:pt x="310" y="415"/>
                    <a:pt x="310" y="415"/>
                    <a:pt x="310" y="415"/>
                  </a:cubicBezTo>
                  <a:cubicBezTo>
                    <a:pt x="314" y="410"/>
                    <a:pt x="314" y="410"/>
                    <a:pt x="314" y="410"/>
                  </a:cubicBezTo>
                  <a:cubicBezTo>
                    <a:pt x="313" y="390"/>
                    <a:pt x="313" y="390"/>
                    <a:pt x="313" y="390"/>
                  </a:cubicBezTo>
                  <a:cubicBezTo>
                    <a:pt x="315" y="378"/>
                    <a:pt x="315" y="378"/>
                    <a:pt x="315" y="378"/>
                  </a:cubicBezTo>
                  <a:cubicBezTo>
                    <a:pt x="311" y="358"/>
                    <a:pt x="311" y="358"/>
                    <a:pt x="311" y="358"/>
                  </a:cubicBezTo>
                  <a:cubicBezTo>
                    <a:pt x="324" y="356"/>
                    <a:pt x="324" y="356"/>
                    <a:pt x="324" y="356"/>
                  </a:cubicBezTo>
                  <a:cubicBezTo>
                    <a:pt x="337" y="346"/>
                    <a:pt x="337" y="346"/>
                    <a:pt x="337" y="346"/>
                  </a:cubicBezTo>
                  <a:cubicBezTo>
                    <a:pt x="334" y="333"/>
                    <a:pt x="334" y="333"/>
                    <a:pt x="334" y="333"/>
                  </a:cubicBezTo>
                  <a:cubicBezTo>
                    <a:pt x="334" y="333"/>
                    <a:pt x="339" y="332"/>
                    <a:pt x="341" y="326"/>
                  </a:cubicBezTo>
                  <a:cubicBezTo>
                    <a:pt x="343" y="319"/>
                    <a:pt x="341" y="314"/>
                    <a:pt x="347" y="308"/>
                  </a:cubicBezTo>
                  <a:cubicBezTo>
                    <a:pt x="355" y="300"/>
                    <a:pt x="361" y="298"/>
                    <a:pt x="359" y="292"/>
                  </a:cubicBezTo>
                  <a:cubicBezTo>
                    <a:pt x="358" y="284"/>
                    <a:pt x="351" y="273"/>
                    <a:pt x="351" y="273"/>
                  </a:cubicBezTo>
                  <a:cubicBezTo>
                    <a:pt x="351" y="266"/>
                    <a:pt x="351" y="266"/>
                    <a:pt x="351" y="266"/>
                  </a:cubicBezTo>
                  <a:cubicBezTo>
                    <a:pt x="351" y="266"/>
                    <a:pt x="359" y="268"/>
                    <a:pt x="360" y="263"/>
                  </a:cubicBezTo>
                  <a:cubicBezTo>
                    <a:pt x="360" y="258"/>
                    <a:pt x="364" y="241"/>
                    <a:pt x="364" y="241"/>
                  </a:cubicBezTo>
                  <a:cubicBezTo>
                    <a:pt x="378" y="226"/>
                    <a:pt x="378" y="226"/>
                    <a:pt x="378" y="226"/>
                  </a:cubicBezTo>
                  <a:cubicBezTo>
                    <a:pt x="394" y="234"/>
                    <a:pt x="394" y="234"/>
                    <a:pt x="394" y="234"/>
                  </a:cubicBezTo>
                  <a:cubicBezTo>
                    <a:pt x="394" y="234"/>
                    <a:pt x="397" y="223"/>
                    <a:pt x="399" y="218"/>
                  </a:cubicBezTo>
                  <a:cubicBezTo>
                    <a:pt x="400" y="213"/>
                    <a:pt x="397" y="198"/>
                    <a:pt x="397" y="198"/>
                  </a:cubicBezTo>
                  <a:cubicBezTo>
                    <a:pt x="405" y="193"/>
                    <a:pt x="405" y="193"/>
                    <a:pt x="405" y="193"/>
                  </a:cubicBezTo>
                  <a:cubicBezTo>
                    <a:pt x="409" y="198"/>
                    <a:pt x="409" y="198"/>
                    <a:pt x="409" y="198"/>
                  </a:cubicBezTo>
                  <a:cubicBezTo>
                    <a:pt x="421" y="195"/>
                    <a:pt x="421" y="195"/>
                    <a:pt x="421" y="195"/>
                  </a:cubicBezTo>
                  <a:cubicBezTo>
                    <a:pt x="443" y="205"/>
                    <a:pt x="443" y="205"/>
                    <a:pt x="443" y="205"/>
                  </a:cubicBezTo>
                  <a:cubicBezTo>
                    <a:pt x="450" y="195"/>
                    <a:pt x="450" y="195"/>
                    <a:pt x="450" y="195"/>
                  </a:cubicBezTo>
                  <a:cubicBezTo>
                    <a:pt x="442" y="191"/>
                    <a:pt x="442" y="191"/>
                    <a:pt x="442" y="191"/>
                  </a:cubicBezTo>
                  <a:cubicBezTo>
                    <a:pt x="442" y="191"/>
                    <a:pt x="450" y="182"/>
                    <a:pt x="449" y="174"/>
                  </a:cubicBezTo>
                  <a:cubicBezTo>
                    <a:pt x="448" y="168"/>
                    <a:pt x="441" y="159"/>
                    <a:pt x="441" y="159"/>
                  </a:cubicBezTo>
                  <a:cubicBezTo>
                    <a:pt x="453" y="157"/>
                    <a:pt x="453" y="157"/>
                    <a:pt x="453" y="157"/>
                  </a:cubicBezTo>
                  <a:cubicBezTo>
                    <a:pt x="455" y="154"/>
                    <a:pt x="455" y="154"/>
                    <a:pt x="455" y="154"/>
                  </a:cubicBezTo>
                  <a:cubicBezTo>
                    <a:pt x="455" y="154"/>
                    <a:pt x="464" y="159"/>
                    <a:pt x="466" y="157"/>
                  </a:cubicBezTo>
                  <a:cubicBezTo>
                    <a:pt x="467" y="155"/>
                    <a:pt x="459" y="148"/>
                    <a:pt x="465" y="144"/>
                  </a:cubicBezTo>
                  <a:cubicBezTo>
                    <a:pt x="469" y="139"/>
                    <a:pt x="478" y="142"/>
                    <a:pt x="478" y="142"/>
                  </a:cubicBezTo>
                  <a:cubicBezTo>
                    <a:pt x="478" y="142"/>
                    <a:pt x="485" y="152"/>
                    <a:pt x="490" y="157"/>
                  </a:cubicBezTo>
                  <a:cubicBezTo>
                    <a:pt x="497" y="163"/>
                    <a:pt x="499" y="172"/>
                    <a:pt x="499" y="172"/>
                  </a:cubicBezTo>
                  <a:cubicBezTo>
                    <a:pt x="504" y="171"/>
                    <a:pt x="504" y="171"/>
                    <a:pt x="504" y="171"/>
                  </a:cubicBezTo>
                  <a:cubicBezTo>
                    <a:pt x="515" y="171"/>
                    <a:pt x="515" y="171"/>
                    <a:pt x="515" y="171"/>
                  </a:cubicBezTo>
                  <a:cubicBezTo>
                    <a:pt x="522" y="175"/>
                    <a:pt x="522" y="175"/>
                    <a:pt x="522" y="175"/>
                  </a:cubicBezTo>
                  <a:cubicBezTo>
                    <a:pt x="531" y="169"/>
                    <a:pt x="531" y="169"/>
                    <a:pt x="531" y="169"/>
                  </a:cubicBezTo>
                  <a:cubicBezTo>
                    <a:pt x="531" y="169"/>
                    <a:pt x="533" y="161"/>
                    <a:pt x="539" y="161"/>
                  </a:cubicBezTo>
                  <a:cubicBezTo>
                    <a:pt x="544" y="161"/>
                    <a:pt x="546" y="166"/>
                    <a:pt x="546" y="166"/>
                  </a:cubicBezTo>
                  <a:cubicBezTo>
                    <a:pt x="558" y="167"/>
                    <a:pt x="558" y="167"/>
                    <a:pt x="558" y="167"/>
                  </a:cubicBezTo>
                  <a:cubicBezTo>
                    <a:pt x="565" y="174"/>
                    <a:pt x="565" y="174"/>
                    <a:pt x="565" y="174"/>
                  </a:cubicBezTo>
                  <a:cubicBezTo>
                    <a:pt x="565" y="174"/>
                    <a:pt x="567" y="161"/>
                    <a:pt x="570" y="157"/>
                  </a:cubicBezTo>
                  <a:cubicBezTo>
                    <a:pt x="572" y="154"/>
                    <a:pt x="575" y="150"/>
                    <a:pt x="575" y="144"/>
                  </a:cubicBezTo>
                  <a:cubicBezTo>
                    <a:pt x="574" y="139"/>
                    <a:pt x="572" y="130"/>
                    <a:pt x="572" y="130"/>
                  </a:cubicBezTo>
                  <a:cubicBezTo>
                    <a:pt x="574" y="97"/>
                    <a:pt x="574" y="97"/>
                    <a:pt x="574" y="97"/>
                  </a:cubicBezTo>
                  <a:cubicBezTo>
                    <a:pt x="577" y="93"/>
                    <a:pt x="577" y="93"/>
                    <a:pt x="577" y="93"/>
                  </a:cubicBezTo>
                  <a:cubicBezTo>
                    <a:pt x="577" y="93"/>
                    <a:pt x="576" y="81"/>
                    <a:pt x="582" y="79"/>
                  </a:cubicBezTo>
                  <a:cubicBezTo>
                    <a:pt x="588" y="76"/>
                    <a:pt x="595" y="78"/>
                    <a:pt x="595" y="78"/>
                  </a:cubicBezTo>
                  <a:cubicBezTo>
                    <a:pt x="595" y="78"/>
                    <a:pt x="604" y="66"/>
                    <a:pt x="610" y="65"/>
                  </a:cubicBezTo>
                  <a:cubicBezTo>
                    <a:pt x="616" y="64"/>
                    <a:pt x="625" y="77"/>
                    <a:pt x="625" y="77"/>
                  </a:cubicBezTo>
                  <a:cubicBezTo>
                    <a:pt x="648" y="80"/>
                    <a:pt x="648" y="80"/>
                    <a:pt x="648" y="80"/>
                  </a:cubicBezTo>
                  <a:cubicBezTo>
                    <a:pt x="655" y="91"/>
                    <a:pt x="655" y="91"/>
                    <a:pt x="655" y="91"/>
                  </a:cubicBezTo>
                  <a:cubicBezTo>
                    <a:pt x="655" y="91"/>
                    <a:pt x="647" y="105"/>
                    <a:pt x="647" y="110"/>
                  </a:cubicBezTo>
                  <a:cubicBezTo>
                    <a:pt x="647" y="116"/>
                    <a:pt x="650" y="121"/>
                    <a:pt x="650" y="121"/>
                  </a:cubicBezTo>
                  <a:cubicBezTo>
                    <a:pt x="650" y="121"/>
                    <a:pt x="654" y="125"/>
                    <a:pt x="656" y="123"/>
                  </a:cubicBezTo>
                  <a:cubicBezTo>
                    <a:pt x="659" y="121"/>
                    <a:pt x="658" y="107"/>
                    <a:pt x="658" y="107"/>
                  </a:cubicBezTo>
                  <a:cubicBezTo>
                    <a:pt x="658" y="107"/>
                    <a:pt x="655" y="108"/>
                    <a:pt x="656" y="105"/>
                  </a:cubicBezTo>
                  <a:cubicBezTo>
                    <a:pt x="657" y="102"/>
                    <a:pt x="661" y="102"/>
                    <a:pt x="663" y="100"/>
                  </a:cubicBezTo>
                  <a:cubicBezTo>
                    <a:pt x="666" y="98"/>
                    <a:pt x="665" y="93"/>
                    <a:pt x="666" y="93"/>
                  </a:cubicBezTo>
                  <a:cubicBezTo>
                    <a:pt x="668" y="92"/>
                    <a:pt x="674" y="94"/>
                    <a:pt x="674" y="90"/>
                  </a:cubicBezTo>
                  <a:cubicBezTo>
                    <a:pt x="674" y="85"/>
                    <a:pt x="669" y="78"/>
                    <a:pt x="669" y="78"/>
                  </a:cubicBezTo>
                  <a:cubicBezTo>
                    <a:pt x="669" y="78"/>
                    <a:pt x="673" y="78"/>
                    <a:pt x="675" y="79"/>
                  </a:cubicBezTo>
                  <a:cubicBezTo>
                    <a:pt x="678" y="79"/>
                    <a:pt x="685" y="87"/>
                    <a:pt x="687" y="80"/>
                  </a:cubicBezTo>
                  <a:cubicBezTo>
                    <a:pt x="690" y="74"/>
                    <a:pt x="685" y="71"/>
                    <a:pt x="685" y="71"/>
                  </a:cubicBezTo>
                  <a:close/>
                  <a:moveTo>
                    <a:pt x="8" y="787"/>
                  </a:moveTo>
                  <a:cubicBezTo>
                    <a:pt x="8" y="787"/>
                    <a:pt x="7" y="793"/>
                    <a:pt x="8" y="794"/>
                  </a:cubicBezTo>
                  <a:cubicBezTo>
                    <a:pt x="9" y="796"/>
                    <a:pt x="6" y="800"/>
                    <a:pt x="6" y="800"/>
                  </a:cubicBezTo>
                  <a:cubicBezTo>
                    <a:pt x="9" y="800"/>
                    <a:pt x="9" y="800"/>
                    <a:pt x="9" y="800"/>
                  </a:cubicBezTo>
                  <a:cubicBezTo>
                    <a:pt x="11" y="798"/>
                    <a:pt x="11" y="798"/>
                    <a:pt x="11" y="798"/>
                  </a:cubicBezTo>
                  <a:cubicBezTo>
                    <a:pt x="11" y="792"/>
                    <a:pt x="11" y="792"/>
                    <a:pt x="11" y="792"/>
                  </a:cubicBezTo>
                  <a:cubicBezTo>
                    <a:pt x="10" y="785"/>
                    <a:pt x="10" y="785"/>
                    <a:pt x="10" y="785"/>
                  </a:cubicBezTo>
                  <a:lnTo>
                    <a:pt x="8" y="787"/>
                  </a:lnTo>
                  <a:close/>
                  <a:moveTo>
                    <a:pt x="27" y="805"/>
                  </a:moveTo>
                  <a:cubicBezTo>
                    <a:pt x="18" y="803"/>
                    <a:pt x="18" y="803"/>
                    <a:pt x="18" y="803"/>
                  </a:cubicBezTo>
                  <a:cubicBezTo>
                    <a:pt x="26" y="808"/>
                    <a:pt x="26" y="808"/>
                    <a:pt x="26" y="808"/>
                  </a:cubicBezTo>
                  <a:lnTo>
                    <a:pt x="27" y="805"/>
                  </a:lnTo>
                  <a:close/>
                  <a:moveTo>
                    <a:pt x="36" y="794"/>
                  </a:moveTo>
                  <a:cubicBezTo>
                    <a:pt x="32" y="794"/>
                    <a:pt x="32" y="794"/>
                    <a:pt x="32" y="794"/>
                  </a:cubicBezTo>
                  <a:cubicBezTo>
                    <a:pt x="30" y="799"/>
                    <a:pt x="30" y="799"/>
                    <a:pt x="30" y="799"/>
                  </a:cubicBezTo>
                  <a:cubicBezTo>
                    <a:pt x="38" y="798"/>
                    <a:pt x="38" y="798"/>
                    <a:pt x="38" y="798"/>
                  </a:cubicBezTo>
                  <a:lnTo>
                    <a:pt x="36" y="794"/>
                  </a:lnTo>
                  <a:close/>
                  <a:moveTo>
                    <a:pt x="16" y="750"/>
                  </a:moveTo>
                  <a:cubicBezTo>
                    <a:pt x="16" y="753"/>
                    <a:pt x="16" y="753"/>
                    <a:pt x="16" y="753"/>
                  </a:cubicBezTo>
                  <a:cubicBezTo>
                    <a:pt x="14" y="754"/>
                    <a:pt x="14" y="754"/>
                    <a:pt x="14" y="754"/>
                  </a:cubicBezTo>
                  <a:cubicBezTo>
                    <a:pt x="14" y="754"/>
                    <a:pt x="16" y="762"/>
                    <a:pt x="20" y="762"/>
                  </a:cubicBezTo>
                  <a:cubicBezTo>
                    <a:pt x="26" y="762"/>
                    <a:pt x="22" y="753"/>
                    <a:pt x="22" y="753"/>
                  </a:cubicBezTo>
                  <a:cubicBezTo>
                    <a:pt x="17" y="750"/>
                    <a:pt x="17" y="750"/>
                    <a:pt x="17" y="750"/>
                  </a:cubicBezTo>
                  <a:lnTo>
                    <a:pt x="16" y="750"/>
                  </a:lnTo>
                  <a:close/>
                  <a:moveTo>
                    <a:pt x="15" y="768"/>
                  </a:moveTo>
                  <a:cubicBezTo>
                    <a:pt x="17" y="766"/>
                    <a:pt x="17" y="766"/>
                    <a:pt x="17" y="766"/>
                  </a:cubicBezTo>
                  <a:cubicBezTo>
                    <a:pt x="15" y="762"/>
                    <a:pt x="15" y="762"/>
                    <a:pt x="15" y="762"/>
                  </a:cubicBezTo>
                  <a:cubicBezTo>
                    <a:pt x="15" y="758"/>
                    <a:pt x="15" y="758"/>
                    <a:pt x="15" y="758"/>
                  </a:cubicBezTo>
                  <a:cubicBezTo>
                    <a:pt x="11" y="756"/>
                    <a:pt x="11" y="756"/>
                    <a:pt x="11" y="756"/>
                  </a:cubicBezTo>
                  <a:cubicBezTo>
                    <a:pt x="11" y="757"/>
                    <a:pt x="11" y="757"/>
                    <a:pt x="11" y="757"/>
                  </a:cubicBezTo>
                  <a:cubicBezTo>
                    <a:pt x="11" y="757"/>
                    <a:pt x="10" y="758"/>
                    <a:pt x="9" y="760"/>
                  </a:cubicBezTo>
                  <a:cubicBezTo>
                    <a:pt x="8" y="762"/>
                    <a:pt x="12" y="764"/>
                    <a:pt x="12" y="764"/>
                  </a:cubicBezTo>
                  <a:cubicBezTo>
                    <a:pt x="9" y="767"/>
                    <a:pt x="9" y="767"/>
                    <a:pt x="9" y="767"/>
                  </a:cubicBezTo>
                  <a:cubicBezTo>
                    <a:pt x="9" y="773"/>
                    <a:pt x="9" y="773"/>
                    <a:pt x="9" y="773"/>
                  </a:cubicBezTo>
                  <a:cubicBezTo>
                    <a:pt x="13" y="772"/>
                    <a:pt x="13" y="772"/>
                    <a:pt x="13" y="772"/>
                  </a:cubicBezTo>
                  <a:cubicBezTo>
                    <a:pt x="10" y="767"/>
                    <a:pt x="10" y="767"/>
                    <a:pt x="10" y="767"/>
                  </a:cubicBezTo>
                  <a:cubicBezTo>
                    <a:pt x="14" y="764"/>
                    <a:pt x="14" y="764"/>
                    <a:pt x="14" y="764"/>
                  </a:cubicBezTo>
                  <a:cubicBezTo>
                    <a:pt x="15" y="764"/>
                    <a:pt x="15" y="764"/>
                    <a:pt x="15" y="764"/>
                  </a:cubicBezTo>
                  <a:cubicBezTo>
                    <a:pt x="14" y="766"/>
                    <a:pt x="14" y="766"/>
                    <a:pt x="14" y="766"/>
                  </a:cubicBezTo>
                  <a:lnTo>
                    <a:pt x="15" y="768"/>
                  </a:lnTo>
                  <a:close/>
                  <a:moveTo>
                    <a:pt x="29" y="766"/>
                  </a:moveTo>
                  <a:cubicBezTo>
                    <a:pt x="33" y="764"/>
                    <a:pt x="33" y="764"/>
                    <a:pt x="33" y="764"/>
                  </a:cubicBezTo>
                  <a:cubicBezTo>
                    <a:pt x="27" y="759"/>
                    <a:pt x="27" y="759"/>
                    <a:pt x="27" y="759"/>
                  </a:cubicBezTo>
                  <a:cubicBezTo>
                    <a:pt x="25" y="761"/>
                    <a:pt x="25" y="761"/>
                    <a:pt x="25" y="761"/>
                  </a:cubicBezTo>
                  <a:lnTo>
                    <a:pt x="29" y="766"/>
                  </a:lnTo>
                  <a:close/>
                  <a:moveTo>
                    <a:pt x="28" y="743"/>
                  </a:moveTo>
                  <a:cubicBezTo>
                    <a:pt x="23" y="744"/>
                    <a:pt x="23" y="744"/>
                    <a:pt x="23" y="744"/>
                  </a:cubicBezTo>
                  <a:cubicBezTo>
                    <a:pt x="23" y="747"/>
                    <a:pt x="23" y="747"/>
                    <a:pt x="23" y="747"/>
                  </a:cubicBezTo>
                  <a:cubicBezTo>
                    <a:pt x="20" y="749"/>
                    <a:pt x="20" y="749"/>
                    <a:pt x="20" y="749"/>
                  </a:cubicBezTo>
                  <a:cubicBezTo>
                    <a:pt x="23" y="751"/>
                    <a:pt x="23" y="751"/>
                    <a:pt x="23" y="751"/>
                  </a:cubicBezTo>
                  <a:cubicBezTo>
                    <a:pt x="25" y="754"/>
                    <a:pt x="25" y="754"/>
                    <a:pt x="25" y="754"/>
                  </a:cubicBezTo>
                  <a:cubicBezTo>
                    <a:pt x="27" y="754"/>
                    <a:pt x="27" y="754"/>
                    <a:pt x="27" y="754"/>
                  </a:cubicBezTo>
                  <a:cubicBezTo>
                    <a:pt x="27" y="751"/>
                    <a:pt x="27" y="751"/>
                    <a:pt x="27" y="751"/>
                  </a:cubicBezTo>
                  <a:cubicBezTo>
                    <a:pt x="29" y="749"/>
                    <a:pt x="29" y="749"/>
                    <a:pt x="29" y="749"/>
                  </a:cubicBezTo>
                  <a:lnTo>
                    <a:pt x="28" y="743"/>
                  </a:lnTo>
                  <a:close/>
                  <a:moveTo>
                    <a:pt x="19" y="743"/>
                  </a:moveTo>
                  <a:cubicBezTo>
                    <a:pt x="16" y="746"/>
                    <a:pt x="19" y="747"/>
                    <a:pt x="20" y="746"/>
                  </a:cubicBezTo>
                  <a:cubicBezTo>
                    <a:pt x="23" y="744"/>
                    <a:pt x="22" y="740"/>
                    <a:pt x="19" y="743"/>
                  </a:cubicBezTo>
                  <a:close/>
                  <a:moveTo>
                    <a:pt x="10" y="738"/>
                  </a:moveTo>
                  <a:cubicBezTo>
                    <a:pt x="11" y="740"/>
                    <a:pt x="11" y="740"/>
                    <a:pt x="11" y="740"/>
                  </a:cubicBezTo>
                  <a:cubicBezTo>
                    <a:pt x="12" y="740"/>
                    <a:pt x="12" y="740"/>
                    <a:pt x="12" y="740"/>
                  </a:cubicBezTo>
                  <a:cubicBezTo>
                    <a:pt x="14" y="743"/>
                    <a:pt x="14" y="743"/>
                    <a:pt x="14" y="743"/>
                  </a:cubicBezTo>
                  <a:cubicBezTo>
                    <a:pt x="12" y="745"/>
                    <a:pt x="12" y="745"/>
                    <a:pt x="12" y="745"/>
                  </a:cubicBezTo>
                  <a:cubicBezTo>
                    <a:pt x="15" y="746"/>
                    <a:pt x="15" y="746"/>
                    <a:pt x="15" y="746"/>
                  </a:cubicBezTo>
                  <a:cubicBezTo>
                    <a:pt x="16" y="742"/>
                    <a:pt x="16" y="742"/>
                    <a:pt x="16" y="742"/>
                  </a:cubicBezTo>
                  <a:cubicBezTo>
                    <a:pt x="12" y="737"/>
                    <a:pt x="12" y="737"/>
                    <a:pt x="12" y="737"/>
                  </a:cubicBezTo>
                  <a:lnTo>
                    <a:pt x="10" y="738"/>
                  </a:lnTo>
                  <a:close/>
                  <a:moveTo>
                    <a:pt x="13" y="749"/>
                  </a:moveTo>
                  <a:cubicBezTo>
                    <a:pt x="11" y="746"/>
                    <a:pt x="11" y="746"/>
                    <a:pt x="11" y="746"/>
                  </a:cubicBezTo>
                  <a:cubicBezTo>
                    <a:pt x="8" y="749"/>
                    <a:pt x="8" y="749"/>
                    <a:pt x="8" y="749"/>
                  </a:cubicBezTo>
                  <a:cubicBezTo>
                    <a:pt x="9" y="751"/>
                    <a:pt x="9" y="751"/>
                    <a:pt x="9" y="751"/>
                  </a:cubicBezTo>
                  <a:lnTo>
                    <a:pt x="13" y="749"/>
                  </a:lnTo>
                  <a:close/>
                  <a:moveTo>
                    <a:pt x="41" y="738"/>
                  </a:moveTo>
                  <a:cubicBezTo>
                    <a:pt x="39" y="740"/>
                    <a:pt x="39" y="740"/>
                    <a:pt x="39" y="740"/>
                  </a:cubicBezTo>
                  <a:cubicBezTo>
                    <a:pt x="40" y="744"/>
                    <a:pt x="40" y="744"/>
                    <a:pt x="40" y="744"/>
                  </a:cubicBezTo>
                  <a:cubicBezTo>
                    <a:pt x="43" y="741"/>
                    <a:pt x="43" y="741"/>
                    <a:pt x="43" y="741"/>
                  </a:cubicBezTo>
                  <a:lnTo>
                    <a:pt x="41" y="738"/>
                  </a:lnTo>
                  <a:close/>
                  <a:moveTo>
                    <a:pt x="9" y="733"/>
                  </a:moveTo>
                  <a:cubicBezTo>
                    <a:pt x="11" y="734"/>
                    <a:pt x="13" y="734"/>
                    <a:pt x="13" y="734"/>
                  </a:cubicBezTo>
                  <a:cubicBezTo>
                    <a:pt x="11" y="729"/>
                    <a:pt x="11" y="729"/>
                    <a:pt x="11" y="729"/>
                  </a:cubicBezTo>
                  <a:cubicBezTo>
                    <a:pt x="13" y="727"/>
                    <a:pt x="13" y="727"/>
                    <a:pt x="13" y="727"/>
                  </a:cubicBezTo>
                  <a:cubicBezTo>
                    <a:pt x="10" y="719"/>
                    <a:pt x="10" y="719"/>
                    <a:pt x="10" y="719"/>
                  </a:cubicBezTo>
                  <a:cubicBezTo>
                    <a:pt x="9" y="722"/>
                    <a:pt x="9" y="722"/>
                    <a:pt x="9" y="722"/>
                  </a:cubicBezTo>
                  <a:cubicBezTo>
                    <a:pt x="11" y="726"/>
                    <a:pt x="11" y="726"/>
                    <a:pt x="11" y="726"/>
                  </a:cubicBezTo>
                  <a:cubicBezTo>
                    <a:pt x="7" y="727"/>
                    <a:pt x="7" y="727"/>
                    <a:pt x="7" y="727"/>
                  </a:cubicBezTo>
                  <a:cubicBezTo>
                    <a:pt x="7" y="727"/>
                    <a:pt x="7" y="731"/>
                    <a:pt x="9" y="733"/>
                  </a:cubicBezTo>
                  <a:close/>
                  <a:moveTo>
                    <a:pt x="16" y="715"/>
                  </a:moveTo>
                  <a:cubicBezTo>
                    <a:pt x="10" y="711"/>
                    <a:pt x="10" y="711"/>
                    <a:pt x="10" y="711"/>
                  </a:cubicBezTo>
                  <a:cubicBezTo>
                    <a:pt x="9" y="712"/>
                    <a:pt x="9" y="712"/>
                    <a:pt x="9" y="712"/>
                  </a:cubicBezTo>
                  <a:cubicBezTo>
                    <a:pt x="12" y="714"/>
                    <a:pt x="12" y="714"/>
                    <a:pt x="12" y="714"/>
                  </a:cubicBezTo>
                  <a:cubicBezTo>
                    <a:pt x="12" y="718"/>
                    <a:pt x="12" y="718"/>
                    <a:pt x="12" y="718"/>
                  </a:cubicBezTo>
                  <a:cubicBezTo>
                    <a:pt x="14" y="721"/>
                    <a:pt x="14" y="721"/>
                    <a:pt x="14" y="721"/>
                  </a:cubicBezTo>
                  <a:cubicBezTo>
                    <a:pt x="17" y="721"/>
                    <a:pt x="17" y="721"/>
                    <a:pt x="17" y="721"/>
                  </a:cubicBezTo>
                  <a:lnTo>
                    <a:pt x="16" y="715"/>
                  </a:lnTo>
                  <a:close/>
                  <a:moveTo>
                    <a:pt x="24" y="713"/>
                  </a:moveTo>
                  <a:cubicBezTo>
                    <a:pt x="28" y="719"/>
                    <a:pt x="28" y="719"/>
                    <a:pt x="28" y="719"/>
                  </a:cubicBezTo>
                  <a:cubicBezTo>
                    <a:pt x="32" y="717"/>
                    <a:pt x="32" y="717"/>
                    <a:pt x="32" y="717"/>
                  </a:cubicBezTo>
                  <a:cubicBezTo>
                    <a:pt x="34" y="706"/>
                    <a:pt x="34" y="706"/>
                    <a:pt x="34" y="706"/>
                  </a:cubicBezTo>
                  <a:cubicBezTo>
                    <a:pt x="33" y="705"/>
                    <a:pt x="33" y="705"/>
                    <a:pt x="33" y="705"/>
                  </a:cubicBezTo>
                  <a:cubicBezTo>
                    <a:pt x="29" y="710"/>
                    <a:pt x="29" y="710"/>
                    <a:pt x="29" y="710"/>
                  </a:cubicBezTo>
                  <a:cubicBezTo>
                    <a:pt x="29" y="710"/>
                    <a:pt x="28" y="710"/>
                    <a:pt x="26" y="711"/>
                  </a:cubicBezTo>
                  <a:cubicBezTo>
                    <a:pt x="24" y="711"/>
                    <a:pt x="24" y="713"/>
                    <a:pt x="24" y="713"/>
                  </a:cubicBezTo>
                  <a:close/>
                  <a:moveTo>
                    <a:pt x="22" y="703"/>
                  </a:moveTo>
                  <a:cubicBezTo>
                    <a:pt x="13" y="694"/>
                    <a:pt x="13" y="694"/>
                    <a:pt x="13" y="694"/>
                  </a:cubicBezTo>
                  <a:cubicBezTo>
                    <a:pt x="12" y="695"/>
                    <a:pt x="12" y="695"/>
                    <a:pt x="12" y="695"/>
                  </a:cubicBezTo>
                  <a:cubicBezTo>
                    <a:pt x="18" y="703"/>
                    <a:pt x="18" y="703"/>
                    <a:pt x="18" y="703"/>
                  </a:cubicBezTo>
                  <a:cubicBezTo>
                    <a:pt x="17" y="705"/>
                    <a:pt x="17" y="705"/>
                    <a:pt x="17" y="705"/>
                  </a:cubicBezTo>
                  <a:cubicBezTo>
                    <a:pt x="15" y="704"/>
                    <a:pt x="15" y="704"/>
                    <a:pt x="15" y="704"/>
                  </a:cubicBezTo>
                  <a:cubicBezTo>
                    <a:pt x="20" y="711"/>
                    <a:pt x="20" y="711"/>
                    <a:pt x="20" y="711"/>
                  </a:cubicBezTo>
                  <a:cubicBezTo>
                    <a:pt x="23" y="711"/>
                    <a:pt x="25" y="708"/>
                    <a:pt x="25" y="708"/>
                  </a:cubicBezTo>
                  <a:cubicBezTo>
                    <a:pt x="23" y="705"/>
                    <a:pt x="23" y="705"/>
                    <a:pt x="23" y="705"/>
                  </a:cubicBezTo>
                  <a:lnTo>
                    <a:pt x="22" y="703"/>
                  </a:lnTo>
                  <a:close/>
                  <a:moveTo>
                    <a:pt x="9" y="699"/>
                  </a:moveTo>
                  <a:cubicBezTo>
                    <a:pt x="8" y="699"/>
                    <a:pt x="8" y="699"/>
                    <a:pt x="8" y="699"/>
                  </a:cubicBezTo>
                  <a:cubicBezTo>
                    <a:pt x="8" y="699"/>
                    <a:pt x="10" y="703"/>
                    <a:pt x="11" y="704"/>
                  </a:cubicBezTo>
                  <a:cubicBezTo>
                    <a:pt x="12" y="705"/>
                    <a:pt x="14" y="707"/>
                    <a:pt x="14" y="707"/>
                  </a:cubicBezTo>
                  <a:cubicBezTo>
                    <a:pt x="14" y="707"/>
                    <a:pt x="15" y="705"/>
                    <a:pt x="13" y="703"/>
                  </a:cubicBezTo>
                  <a:cubicBezTo>
                    <a:pt x="12" y="701"/>
                    <a:pt x="9" y="699"/>
                    <a:pt x="9" y="699"/>
                  </a:cubicBezTo>
                  <a:close/>
                  <a:moveTo>
                    <a:pt x="10" y="707"/>
                  </a:moveTo>
                  <a:cubicBezTo>
                    <a:pt x="9" y="707"/>
                    <a:pt x="10" y="709"/>
                    <a:pt x="11" y="710"/>
                  </a:cubicBezTo>
                  <a:cubicBezTo>
                    <a:pt x="12" y="710"/>
                    <a:pt x="16" y="712"/>
                    <a:pt x="16" y="712"/>
                  </a:cubicBezTo>
                  <a:cubicBezTo>
                    <a:pt x="16" y="710"/>
                    <a:pt x="16" y="710"/>
                    <a:pt x="16" y="710"/>
                  </a:cubicBezTo>
                  <a:cubicBezTo>
                    <a:pt x="16" y="710"/>
                    <a:pt x="11" y="707"/>
                    <a:pt x="10" y="707"/>
                  </a:cubicBezTo>
                  <a:close/>
                  <a:moveTo>
                    <a:pt x="9" y="693"/>
                  </a:moveTo>
                  <a:cubicBezTo>
                    <a:pt x="7" y="695"/>
                    <a:pt x="7" y="695"/>
                    <a:pt x="7" y="695"/>
                  </a:cubicBezTo>
                  <a:cubicBezTo>
                    <a:pt x="11" y="698"/>
                    <a:pt x="11" y="698"/>
                    <a:pt x="11" y="698"/>
                  </a:cubicBezTo>
                  <a:lnTo>
                    <a:pt x="9" y="693"/>
                  </a:lnTo>
                  <a:close/>
                  <a:moveTo>
                    <a:pt x="10" y="692"/>
                  </a:moveTo>
                  <a:cubicBezTo>
                    <a:pt x="9" y="687"/>
                    <a:pt x="9" y="687"/>
                    <a:pt x="9" y="687"/>
                  </a:cubicBezTo>
                  <a:cubicBezTo>
                    <a:pt x="7" y="689"/>
                    <a:pt x="7" y="689"/>
                    <a:pt x="7" y="689"/>
                  </a:cubicBezTo>
                  <a:lnTo>
                    <a:pt x="10" y="692"/>
                  </a:lnTo>
                  <a:close/>
                  <a:moveTo>
                    <a:pt x="9" y="678"/>
                  </a:moveTo>
                  <a:cubicBezTo>
                    <a:pt x="11" y="676"/>
                    <a:pt x="11" y="676"/>
                    <a:pt x="11" y="676"/>
                  </a:cubicBezTo>
                  <a:cubicBezTo>
                    <a:pt x="12" y="678"/>
                    <a:pt x="12" y="678"/>
                    <a:pt x="12" y="678"/>
                  </a:cubicBezTo>
                  <a:cubicBezTo>
                    <a:pt x="12" y="678"/>
                    <a:pt x="15" y="676"/>
                    <a:pt x="15" y="674"/>
                  </a:cubicBezTo>
                  <a:cubicBezTo>
                    <a:pt x="15" y="671"/>
                    <a:pt x="12" y="670"/>
                    <a:pt x="12" y="670"/>
                  </a:cubicBezTo>
                  <a:cubicBezTo>
                    <a:pt x="10" y="671"/>
                    <a:pt x="10" y="671"/>
                    <a:pt x="10" y="671"/>
                  </a:cubicBezTo>
                  <a:cubicBezTo>
                    <a:pt x="10" y="671"/>
                    <a:pt x="8" y="675"/>
                    <a:pt x="9" y="678"/>
                  </a:cubicBezTo>
                  <a:close/>
                  <a:moveTo>
                    <a:pt x="6" y="680"/>
                  </a:moveTo>
                  <a:cubicBezTo>
                    <a:pt x="7" y="680"/>
                    <a:pt x="7" y="680"/>
                    <a:pt x="7" y="680"/>
                  </a:cubicBezTo>
                  <a:cubicBezTo>
                    <a:pt x="8" y="676"/>
                    <a:pt x="8" y="676"/>
                    <a:pt x="8" y="676"/>
                  </a:cubicBezTo>
                  <a:cubicBezTo>
                    <a:pt x="7" y="676"/>
                    <a:pt x="7" y="676"/>
                    <a:pt x="7" y="676"/>
                  </a:cubicBezTo>
                  <a:lnTo>
                    <a:pt x="6" y="680"/>
                  </a:lnTo>
                  <a:close/>
                  <a:moveTo>
                    <a:pt x="3" y="678"/>
                  </a:moveTo>
                  <a:cubicBezTo>
                    <a:pt x="0" y="678"/>
                    <a:pt x="1" y="681"/>
                    <a:pt x="2" y="681"/>
                  </a:cubicBezTo>
                  <a:cubicBezTo>
                    <a:pt x="4" y="682"/>
                    <a:pt x="7" y="677"/>
                    <a:pt x="3" y="678"/>
                  </a:cubicBezTo>
                  <a:close/>
                  <a:moveTo>
                    <a:pt x="7" y="661"/>
                  </a:moveTo>
                  <a:cubicBezTo>
                    <a:pt x="3" y="661"/>
                    <a:pt x="4" y="663"/>
                    <a:pt x="6" y="663"/>
                  </a:cubicBezTo>
                  <a:cubicBezTo>
                    <a:pt x="9" y="663"/>
                    <a:pt x="10" y="662"/>
                    <a:pt x="7" y="661"/>
                  </a:cubicBezTo>
                  <a:close/>
                  <a:moveTo>
                    <a:pt x="17" y="658"/>
                  </a:moveTo>
                  <a:cubicBezTo>
                    <a:pt x="14" y="657"/>
                    <a:pt x="14" y="657"/>
                    <a:pt x="14" y="657"/>
                  </a:cubicBezTo>
                  <a:cubicBezTo>
                    <a:pt x="11" y="660"/>
                    <a:pt x="11" y="660"/>
                    <a:pt x="11" y="660"/>
                  </a:cubicBezTo>
                  <a:cubicBezTo>
                    <a:pt x="13" y="662"/>
                    <a:pt x="13" y="662"/>
                    <a:pt x="13" y="662"/>
                  </a:cubicBezTo>
                  <a:lnTo>
                    <a:pt x="17" y="658"/>
                  </a:lnTo>
                  <a:close/>
                  <a:moveTo>
                    <a:pt x="18" y="649"/>
                  </a:moveTo>
                  <a:cubicBezTo>
                    <a:pt x="14" y="646"/>
                    <a:pt x="14" y="646"/>
                    <a:pt x="14" y="646"/>
                  </a:cubicBezTo>
                  <a:cubicBezTo>
                    <a:pt x="15" y="650"/>
                    <a:pt x="15" y="650"/>
                    <a:pt x="15" y="650"/>
                  </a:cubicBezTo>
                  <a:lnTo>
                    <a:pt x="18" y="649"/>
                  </a:lnTo>
                  <a:close/>
                  <a:moveTo>
                    <a:pt x="22" y="643"/>
                  </a:moveTo>
                  <a:cubicBezTo>
                    <a:pt x="17" y="645"/>
                    <a:pt x="17" y="645"/>
                    <a:pt x="17" y="645"/>
                  </a:cubicBezTo>
                  <a:cubicBezTo>
                    <a:pt x="22" y="647"/>
                    <a:pt x="22" y="647"/>
                    <a:pt x="22" y="647"/>
                  </a:cubicBezTo>
                  <a:lnTo>
                    <a:pt x="22" y="643"/>
                  </a:lnTo>
                  <a:close/>
                  <a:moveTo>
                    <a:pt x="14" y="639"/>
                  </a:moveTo>
                  <a:cubicBezTo>
                    <a:pt x="14" y="635"/>
                    <a:pt x="11" y="635"/>
                    <a:pt x="12" y="638"/>
                  </a:cubicBezTo>
                  <a:cubicBezTo>
                    <a:pt x="12" y="641"/>
                    <a:pt x="14" y="641"/>
                    <a:pt x="14" y="639"/>
                  </a:cubicBezTo>
                  <a:close/>
                  <a:moveTo>
                    <a:pt x="15" y="632"/>
                  </a:moveTo>
                  <a:cubicBezTo>
                    <a:pt x="24" y="629"/>
                    <a:pt x="24" y="629"/>
                    <a:pt x="24" y="629"/>
                  </a:cubicBezTo>
                  <a:cubicBezTo>
                    <a:pt x="25" y="626"/>
                    <a:pt x="25" y="626"/>
                    <a:pt x="25" y="626"/>
                  </a:cubicBezTo>
                  <a:cubicBezTo>
                    <a:pt x="19" y="626"/>
                    <a:pt x="19" y="626"/>
                    <a:pt x="19" y="626"/>
                  </a:cubicBezTo>
                  <a:cubicBezTo>
                    <a:pt x="15" y="623"/>
                    <a:pt x="15" y="623"/>
                    <a:pt x="15" y="623"/>
                  </a:cubicBezTo>
                  <a:cubicBezTo>
                    <a:pt x="15" y="626"/>
                    <a:pt x="15" y="626"/>
                    <a:pt x="15" y="626"/>
                  </a:cubicBezTo>
                  <a:cubicBezTo>
                    <a:pt x="12" y="627"/>
                    <a:pt x="12" y="627"/>
                    <a:pt x="12" y="627"/>
                  </a:cubicBezTo>
                  <a:cubicBezTo>
                    <a:pt x="16" y="628"/>
                    <a:pt x="16" y="628"/>
                    <a:pt x="16" y="628"/>
                  </a:cubicBezTo>
                  <a:lnTo>
                    <a:pt x="15" y="632"/>
                  </a:lnTo>
                  <a:close/>
                  <a:moveTo>
                    <a:pt x="12" y="630"/>
                  </a:moveTo>
                  <a:cubicBezTo>
                    <a:pt x="13" y="632"/>
                    <a:pt x="13" y="632"/>
                    <a:pt x="13" y="632"/>
                  </a:cubicBezTo>
                  <a:cubicBezTo>
                    <a:pt x="14" y="633"/>
                    <a:pt x="14" y="633"/>
                    <a:pt x="14" y="633"/>
                  </a:cubicBezTo>
                  <a:cubicBezTo>
                    <a:pt x="14" y="629"/>
                    <a:pt x="14" y="629"/>
                    <a:pt x="14" y="629"/>
                  </a:cubicBezTo>
                  <a:lnTo>
                    <a:pt x="12" y="630"/>
                  </a:lnTo>
                  <a:close/>
                  <a:moveTo>
                    <a:pt x="20" y="618"/>
                  </a:moveTo>
                  <a:cubicBezTo>
                    <a:pt x="22" y="619"/>
                    <a:pt x="22" y="623"/>
                    <a:pt x="22" y="623"/>
                  </a:cubicBezTo>
                  <a:cubicBezTo>
                    <a:pt x="25" y="623"/>
                    <a:pt x="25" y="623"/>
                    <a:pt x="25" y="623"/>
                  </a:cubicBezTo>
                  <a:cubicBezTo>
                    <a:pt x="25" y="616"/>
                    <a:pt x="25" y="616"/>
                    <a:pt x="25" y="616"/>
                  </a:cubicBezTo>
                  <a:cubicBezTo>
                    <a:pt x="20" y="615"/>
                    <a:pt x="20" y="615"/>
                    <a:pt x="20" y="615"/>
                  </a:cubicBezTo>
                  <a:cubicBezTo>
                    <a:pt x="20" y="615"/>
                    <a:pt x="18" y="617"/>
                    <a:pt x="20" y="618"/>
                  </a:cubicBezTo>
                  <a:close/>
                  <a:moveTo>
                    <a:pt x="36" y="604"/>
                  </a:moveTo>
                  <a:cubicBezTo>
                    <a:pt x="36" y="601"/>
                    <a:pt x="36" y="601"/>
                    <a:pt x="36" y="601"/>
                  </a:cubicBezTo>
                  <a:cubicBezTo>
                    <a:pt x="34" y="602"/>
                    <a:pt x="34" y="602"/>
                    <a:pt x="34" y="602"/>
                  </a:cubicBezTo>
                  <a:cubicBezTo>
                    <a:pt x="34" y="604"/>
                    <a:pt x="34" y="604"/>
                    <a:pt x="34" y="604"/>
                  </a:cubicBezTo>
                  <a:lnTo>
                    <a:pt x="36" y="604"/>
                  </a:lnTo>
                  <a:close/>
                  <a:moveTo>
                    <a:pt x="45" y="607"/>
                  </a:moveTo>
                  <a:cubicBezTo>
                    <a:pt x="48" y="605"/>
                    <a:pt x="48" y="601"/>
                    <a:pt x="44" y="600"/>
                  </a:cubicBezTo>
                  <a:cubicBezTo>
                    <a:pt x="40" y="598"/>
                    <a:pt x="40" y="603"/>
                    <a:pt x="40" y="603"/>
                  </a:cubicBezTo>
                  <a:cubicBezTo>
                    <a:pt x="39" y="604"/>
                    <a:pt x="39" y="604"/>
                    <a:pt x="39" y="604"/>
                  </a:cubicBezTo>
                  <a:cubicBezTo>
                    <a:pt x="39" y="607"/>
                    <a:pt x="42" y="608"/>
                    <a:pt x="45" y="607"/>
                  </a:cubicBezTo>
                  <a:close/>
                  <a:moveTo>
                    <a:pt x="42" y="598"/>
                  </a:moveTo>
                  <a:cubicBezTo>
                    <a:pt x="45" y="598"/>
                    <a:pt x="45" y="598"/>
                    <a:pt x="45" y="598"/>
                  </a:cubicBezTo>
                  <a:cubicBezTo>
                    <a:pt x="46" y="596"/>
                    <a:pt x="46" y="596"/>
                    <a:pt x="46" y="596"/>
                  </a:cubicBezTo>
                  <a:cubicBezTo>
                    <a:pt x="43" y="593"/>
                    <a:pt x="43" y="593"/>
                    <a:pt x="43" y="593"/>
                  </a:cubicBezTo>
                  <a:cubicBezTo>
                    <a:pt x="41" y="593"/>
                    <a:pt x="41" y="593"/>
                    <a:pt x="41" y="593"/>
                  </a:cubicBezTo>
                  <a:cubicBezTo>
                    <a:pt x="42" y="596"/>
                    <a:pt x="42" y="596"/>
                    <a:pt x="42" y="596"/>
                  </a:cubicBezTo>
                  <a:lnTo>
                    <a:pt x="42" y="598"/>
                  </a:lnTo>
                  <a:close/>
                  <a:moveTo>
                    <a:pt x="53" y="593"/>
                  </a:moveTo>
                  <a:cubicBezTo>
                    <a:pt x="49" y="594"/>
                    <a:pt x="49" y="594"/>
                    <a:pt x="49" y="594"/>
                  </a:cubicBezTo>
                  <a:cubicBezTo>
                    <a:pt x="49" y="603"/>
                    <a:pt x="49" y="603"/>
                    <a:pt x="49" y="603"/>
                  </a:cubicBezTo>
                  <a:cubicBezTo>
                    <a:pt x="57" y="598"/>
                    <a:pt x="57" y="598"/>
                    <a:pt x="57" y="598"/>
                  </a:cubicBezTo>
                  <a:lnTo>
                    <a:pt x="53" y="593"/>
                  </a:lnTo>
                  <a:close/>
                  <a:moveTo>
                    <a:pt x="57" y="593"/>
                  </a:moveTo>
                  <a:cubicBezTo>
                    <a:pt x="60" y="596"/>
                    <a:pt x="60" y="596"/>
                    <a:pt x="60" y="596"/>
                  </a:cubicBezTo>
                  <a:cubicBezTo>
                    <a:pt x="65" y="594"/>
                    <a:pt x="65" y="594"/>
                    <a:pt x="65" y="594"/>
                  </a:cubicBezTo>
                  <a:cubicBezTo>
                    <a:pt x="61" y="592"/>
                    <a:pt x="61" y="592"/>
                    <a:pt x="61" y="592"/>
                  </a:cubicBezTo>
                  <a:lnTo>
                    <a:pt x="57" y="593"/>
                  </a:lnTo>
                  <a:close/>
                  <a:moveTo>
                    <a:pt x="55" y="587"/>
                  </a:moveTo>
                  <a:cubicBezTo>
                    <a:pt x="51" y="591"/>
                    <a:pt x="51" y="591"/>
                    <a:pt x="51" y="591"/>
                  </a:cubicBezTo>
                  <a:cubicBezTo>
                    <a:pt x="58" y="591"/>
                    <a:pt x="58" y="591"/>
                    <a:pt x="58" y="591"/>
                  </a:cubicBezTo>
                  <a:lnTo>
                    <a:pt x="55" y="587"/>
                  </a:lnTo>
                  <a:close/>
                  <a:moveTo>
                    <a:pt x="57" y="586"/>
                  </a:moveTo>
                  <a:cubicBezTo>
                    <a:pt x="59" y="586"/>
                    <a:pt x="61" y="581"/>
                    <a:pt x="58" y="582"/>
                  </a:cubicBezTo>
                  <a:cubicBezTo>
                    <a:pt x="55" y="583"/>
                    <a:pt x="56" y="586"/>
                    <a:pt x="57" y="586"/>
                  </a:cubicBezTo>
                  <a:close/>
                  <a:moveTo>
                    <a:pt x="63" y="580"/>
                  </a:moveTo>
                  <a:cubicBezTo>
                    <a:pt x="59" y="579"/>
                    <a:pt x="59" y="579"/>
                    <a:pt x="59" y="579"/>
                  </a:cubicBezTo>
                  <a:cubicBezTo>
                    <a:pt x="62" y="582"/>
                    <a:pt x="62" y="582"/>
                    <a:pt x="62" y="582"/>
                  </a:cubicBezTo>
                  <a:lnTo>
                    <a:pt x="63" y="580"/>
                  </a:lnTo>
                  <a:close/>
                  <a:moveTo>
                    <a:pt x="63" y="577"/>
                  </a:moveTo>
                  <a:cubicBezTo>
                    <a:pt x="62" y="578"/>
                    <a:pt x="62" y="578"/>
                    <a:pt x="62" y="578"/>
                  </a:cubicBezTo>
                  <a:cubicBezTo>
                    <a:pt x="65" y="580"/>
                    <a:pt x="65" y="580"/>
                    <a:pt x="65" y="580"/>
                  </a:cubicBezTo>
                  <a:lnTo>
                    <a:pt x="63" y="577"/>
                  </a:lnTo>
                  <a:close/>
                  <a:moveTo>
                    <a:pt x="71" y="575"/>
                  </a:moveTo>
                  <a:cubicBezTo>
                    <a:pt x="71" y="571"/>
                    <a:pt x="71" y="571"/>
                    <a:pt x="71" y="571"/>
                  </a:cubicBezTo>
                  <a:cubicBezTo>
                    <a:pt x="69" y="571"/>
                    <a:pt x="69" y="571"/>
                    <a:pt x="69" y="571"/>
                  </a:cubicBezTo>
                  <a:cubicBezTo>
                    <a:pt x="69" y="575"/>
                    <a:pt x="69" y="575"/>
                    <a:pt x="69" y="575"/>
                  </a:cubicBezTo>
                  <a:lnTo>
                    <a:pt x="71" y="575"/>
                  </a:lnTo>
                  <a:close/>
                  <a:moveTo>
                    <a:pt x="80" y="578"/>
                  </a:moveTo>
                  <a:cubicBezTo>
                    <a:pt x="85" y="576"/>
                    <a:pt x="85" y="575"/>
                    <a:pt x="82" y="575"/>
                  </a:cubicBezTo>
                  <a:cubicBezTo>
                    <a:pt x="78" y="573"/>
                    <a:pt x="77" y="576"/>
                    <a:pt x="77" y="577"/>
                  </a:cubicBezTo>
                  <a:cubicBezTo>
                    <a:pt x="77" y="578"/>
                    <a:pt x="80" y="578"/>
                    <a:pt x="80" y="578"/>
                  </a:cubicBezTo>
                  <a:close/>
                  <a:moveTo>
                    <a:pt x="87" y="568"/>
                  </a:moveTo>
                  <a:cubicBezTo>
                    <a:pt x="82" y="567"/>
                    <a:pt x="82" y="567"/>
                    <a:pt x="82" y="567"/>
                  </a:cubicBezTo>
                  <a:cubicBezTo>
                    <a:pt x="80" y="568"/>
                    <a:pt x="80" y="568"/>
                    <a:pt x="80" y="568"/>
                  </a:cubicBezTo>
                  <a:cubicBezTo>
                    <a:pt x="83" y="571"/>
                    <a:pt x="83" y="571"/>
                    <a:pt x="83" y="571"/>
                  </a:cubicBezTo>
                  <a:lnTo>
                    <a:pt x="87" y="568"/>
                  </a:lnTo>
                  <a:close/>
                  <a:moveTo>
                    <a:pt x="110" y="557"/>
                  </a:moveTo>
                  <a:cubicBezTo>
                    <a:pt x="109" y="551"/>
                    <a:pt x="109" y="551"/>
                    <a:pt x="109" y="551"/>
                  </a:cubicBezTo>
                  <a:cubicBezTo>
                    <a:pt x="106" y="551"/>
                    <a:pt x="106" y="551"/>
                    <a:pt x="106" y="551"/>
                  </a:cubicBezTo>
                  <a:cubicBezTo>
                    <a:pt x="107" y="554"/>
                    <a:pt x="107" y="554"/>
                    <a:pt x="107" y="554"/>
                  </a:cubicBezTo>
                  <a:cubicBezTo>
                    <a:pt x="104" y="554"/>
                    <a:pt x="104" y="554"/>
                    <a:pt x="104" y="554"/>
                  </a:cubicBezTo>
                  <a:cubicBezTo>
                    <a:pt x="100" y="558"/>
                    <a:pt x="100" y="558"/>
                    <a:pt x="100" y="558"/>
                  </a:cubicBezTo>
                  <a:cubicBezTo>
                    <a:pt x="105" y="562"/>
                    <a:pt x="105" y="562"/>
                    <a:pt x="105" y="562"/>
                  </a:cubicBezTo>
                  <a:lnTo>
                    <a:pt x="110" y="557"/>
                  </a:lnTo>
                  <a:close/>
                  <a:moveTo>
                    <a:pt x="116" y="555"/>
                  </a:moveTo>
                  <a:cubicBezTo>
                    <a:pt x="116" y="552"/>
                    <a:pt x="116" y="552"/>
                    <a:pt x="116" y="552"/>
                  </a:cubicBezTo>
                  <a:cubicBezTo>
                    <a:pt x="111" y="553"/>
                    <a:pt x="111" y="553"/>
                    <a:pt x="111" y="553"/>
                  </a:cubicBezTo>
                  <a:cubicBezTo>
                    <a:pt x="112" y="557"/>
                    <a:pt x="112" y="557"/>
                    <a:pt x="112" y="557"/>
                  </a:cubicBezTo>
                  <a:lnTo>
                    <a:pt x="116" y="555"/>
                  </a:lnTo>
                  <a:close/>
                  <a:moveTo>
                    <a:pt x="113" y="548"/>
                  </a:moveTo>
                  <a:cubicBezTo>
                    <a:pt x="111" y="552"/>
                    <a:pt x="111" y="552"/>
                    <a:pt x="111" y="552"/>
                  </a:cubicBezTo>
                  <a:cubicBezTo>
                    <a:pt x="115" y="551"/>
                    <a:pt x="115" y="551"/>
                    <a:pt x="115" y="551"/>
                  </a:cubicBezTo>
                  <a:lnTo>
                    <a:pt x="113" y="548"/>
                  </a:lnTo>
                  <a:close/>
                  <a:moveTo>
                    <a:pt x="124" y="545"/>
                  </a:moveTo>
                  <a:cubicBezTo>
                    <a:pt x="117" y="545"/>
                    <a:pt x="121" y="549"/>
                    <a:pt x="123" y="549"/>
                  </a:cubicBezTo>
                  <a:cubicBezTo>
                    <a:pt x="126" y="550"/>
                    <a:pt x="130" y="545"/>
                    <a:pt x="124" y="545"/>
                  </a:cubicBezTo>
                  <a:close/>
                  <a:moveTo>
                    <a:pt x="135" y="547"/>
                  </a:moveTo>
                  <a:cubicBezTo>
                    <a:pt x="133" y="542"/>
                    <a:pt x="133" y="542"/>
                    <a:pt x="133" y="542"/>
                  </a:cubicBezTo>
                  <a:cubicBezTo>
                    <a:pt x="132" y="544"/>
                    <a:pt x="132" y="544"/>
                    <a:pt x="132" y="544"/>
                  </a:cubicBezTo>
                  <a:cubicBezTo>
                    <a:pt x="129" y="541"/>
                    <a:pt x="129" y="541"/>
                    <a:pt x="129" y="541"/>
                  </a:cubicBezTo>
                  <a:cubicBezTo>
                    <a:pt x="127" y="542"/>
                    <a:pt x="127" y="542"/>
                    <a:pt x="127" y="542"/>
                  </a:cubicBezTo>
                  <a:cubicBezTo>
                    <a:pt x="132" y="549"/>
                    <a:pt x="132" y="549"/>
                    <a:pt x="132" y="549"/>
                  </a:cubicBezTo>
                  <a:lnTo>
                    <a:pt x="135" y="547"/>
                  </a:lnTo>
                  <a:close/>
                  <a:moveTo>
                    <a:pt x="118" y="535"/>
                  </a:moveTo>
                  <a:cubicBezTo>
                    <a:pt x="123" y="537"/>
                    <a:pt x="123" y="537"/>
                    <a:pt x="123" y="537"/>
                  </a:cubicBezTo>
                  <a:cubicBezTo>
                    <a:pt x="127" y="536"/>
                    <a:pt x="127" y="536"/>
                    <a:pt x="127" y="536"/>
                  </a:cubicBezTo>
                  <a:cubicBezTo>
                    <a:pt x="127" y="536"/>
                    <a:pt x="127" y="529"/>
                    <a:pt x="123" y="530"/>
                  </a:cubicBezTo>
                  <a:cubicBezTo>
                    <a:pt x="117" y="530"/>
                    <a:pt x="115" y="531"/>
                    <a:pt x="115" y="531"/>
                  </a:cubicBezTo>
                  <a:cubicBezTo>
                    <a:pt x="116" y="535"/>
                    <a:pt x="116" y="535"/>
                    <a:pt x="116" y="535"/>
                  </a:cubicBezTo>
                  <a:lnTo>
                    <a:pt x="118" y="535"/>
                  </a:lnTo>
                  <a:close/>
                  <a:moveTo>
                    <a:pt x="138" y="522"/>
                  </a:moveTo>
                  <a:cubicBezTo>
                    <a:pt x="138" y="522"/>
                    <a:pt x="131" y="524"/>
                    <a:pt x="131" y="528"/>
                  </a:cubicBezTo>
                  <a:cubicBezTo>
                    <a:pt x="131" y="533"/>
                    <a:pt x="138" y="530"/>
                    <a:pt x="145" y="529"/>
                  </a:cubicBezTo>
                  <a:cubicBezTo>
                    <a:pt x="154" y="526"/>
                    <a:pt x="158" y="523"/>
                    <a:pt x="156" y="522"/>
                  </a:cubicBezTo>
                  <a:cubicBezTo>
                    <a:pt x="154" y="521"/>
                    <a:pt x="150" y="521"/>
                    <a:pt x="150" y="521"/>
                  </a:cubicBezTo>
                  <a:cubicBezTo>
                    <a:pt x="150" y="518"/>
                    <a:pt x="150" y="518"/>
                    <a:pt x="150" y="518"/>
                  </a:cubicBezTo>
                  <a:cubicBezTo>
                    <a:pt x="150" y="518"/>
                    <a:pt x="147" y="518"/>
                    <a:pt x="143" y="519"/>
                  </a:cubicBezTo>
                  <a:cubicBezTo>
                    <a:pt x="139" y="519"/>
                    <a:pt x="138" y="522"/>
                    <a:pt x="138" y="522"/>
                  </a:cubicBezTo>
                  <a:close/>
                  <a:moveTo>
                    <a:pt x="139" y="516"/>
                  </a:moveTo>
                  <a:cubicBezTo>
                    <a:pt x="147" y="514"/>
                    <a:pt x="147" y="514"/>
                    <a:pt x="147" y="514"/>
                  </a:cubicBezTo>
                  <a:cubicBezTo>
                    <a:pt x="146" y="508"/>
                    <a:pt x="146" y="508"/>
                    <a:pt x="146" y="508"/>
                  </a:cubicBezTo>
                  <a:cubicBezTo>
                    <a:pt x="146" y="508"/>
                    <a:pt x="142" y="513"/>
                    <a:pt x="139" y="513"/>
                  </a:cubicBezTo>
                  <a:cubicBezTo>
                    <a:pt x="137" y="514"/>
                    <a:pt x="131" y="515"/>
                    <a:pt x="131" y="515"/>
                  </a:cubicBezTo>
                  <a:cubicBezTo>
                    <a:pt x="132" y="516"/>
                    <a:pt x="132" y="516"/>
                    <a:pt x="132" y="516"/>
                  </a:cubicBezTo>
                  <a:lnTo>
                    <a:pt x="139" y="516"/>
                  </a:lnTo>
                  <a:close/>
                  <a:moveTo>
                    <a:pt x="159" y="517"/>
                  </a:moveTo>
                  <a:cubicBezTo>
                    <a:pt x="154" y="518"/>
                    <a:pt x="154" y="518"/>
                    <a:pt x="154" y="518"/>
                  </a:cubicBezTo>
                  <a:cubicBezTo>
                    <a:pt x="153" y="519"/>
                    <a:pt x="153" y="519"/>
                    <a:pt x="153" y="519"/>
                  </a:cubicBezTo>
                  <a:cubicBezTo>
                    <a:pt x="159" y="519"/>
                    <a:pt x="159" y="519"/>
                    <a:pt x="159" y="519"/>
                  </a:cubicBezTo>
                  <a:lnTo>
                    <a:pt x="159" y="517"/>
                  </a:lnTo>
                  <a:close/>
                  <a:moveTo>
                    <a:pt x="162" y="515"/>
                  </a:moveTo>
                  <a:cubicBezTo>
                    <a:pt x="162" y="521"/>
                    <a:pt x="162" y="521"/>
                    <a:pt x="162" y="521"/>
                  </a:cubicBezTo>
                  <a:cubicBezTo>
                    <a:pt x="166" y="519"/>
                    <a:pt x="166" y="519"/>
                    <a:pt x="166" y="519"/>
                  </a:cubicBezTo>
                  <a:lnTo>
                    <a:pt x="162" y="515"/>
                  </a:lnTo>
                  <a:close/>
                  <a:moveTo>
                    <a:pt x="235" y="425"/>
                  </a:moveTo>
                  <a:cubicBezTo>
                    <a:pt x="235" y="425"/>
                    <a:pt x="232" y="424"/>
                    <a:pt x="230" y="425"/>
                  </a:cubicBezTo>
                  <a:cubicBezTo>
                    <a:pt x="227" y="427"/>
                    <a:pt x="229" y="430"/>
                    <a:pt x="229" y="430"/>
                  </a:cubicBezTo>
                  <a:lnTo>
                    <a:pt x="235" y="425"/>
                  </a:lnTo>
                  <a:close/>
                  <a:moveTo>
                    <a:pt x="215" y="439"/>
                  </a:moveTo>
                  <a:cubicBezTo>
                    <a:pt x="216" y="439"/>
                    <a:pt x="214" y="441"/>
                    <a:pt x="214" y="441"/>
                  </a:cubicBezTo>
                  <a:cubicBezTo>
                    <a:pt x="216" y="443"/>
                    <a:pt x="216" y="443"/>
                    <a:pt x="216" y="443"/>
                  </a:cubicBezTo>
                  <a:cubicBezTo>
                    <a:pt x="222" y="439"/>
                    <a:pt x="222" y="439"/>
                    <a:pt x="222" y="439"/>
                  </a:cubicBezTo>
                  <a:cubicBezTo>
                    <a:pt x="222" y="439"/>
                    <a:pt x="220" y="434"/>
                    <a:pt x="214" y="435"/>
                  </a:cubicBezTo>
                  <a:cubicBezTo>
                    <a:pt x="210" y="436"/>
                    <a:pt x="207" y="440"/>
                    <a:pt x="207" y="440"/>
                  </a:cubicBezTo>
                  <a:cubicBezTo>
                    <a:pt x="210" y="442"/>
                    <a:pt x="210" y="442"/>
                    <a:pt x="210" y="442"/>
                  </a:cubicBezTo>
                  <a:cubicBezTo>
                    <a:pt x="210" y="442"/>
                    <a:pt x="214" y="438"/>
                    <a:pt x="215" y="439"/>
                  </a:cubicBezTo>
                  <a:close/>
                  <a:moveTo>
                    <a:pt x="239" y="396"/>
                  </a:moveTo>
                  <a:cubicBezTo>
                    <a:pt x="244" y="390"/>
                    <a:pt x="244" y="390"/>
                    <a:pt x="244" y="390"/>
                  </a:cubicBezTo>
                  <a:cubicBezTo>
                    <a:pt x="242" y="387"/>
                    <a:pt x="242" y="387"/>
                    <a:pt x="242" y="387"/>
                  </a:cubicBezTo>
                  <a:cubicBezTo>
                    <a:pt x="242" y="387"/>
                    <a:pt x="236" y="386"/>
                    <a:pt x="237" y="391"/>
                  </a:cubicBezTo>
                  <a:cubicBezTo>
                    <a:pt x="237" y="396"/>
                    <a:pt x="239" y="396"/>
                    <a:pt x="239" y="396"/>
                  </a:cubicBezTo>
                  <a:close/>
                  <a:moveTo>
                    <a:pt x="242" y="408"/>
                  </a:moveTo>
                  <a:cubicBezTo>
                    <a:pt x="244" y="408"/>
                    <a:pt x="244" y="408"/>
                    <a:pt x="244" y="408"/>
                  </a:cubicBezTo>
                  <a:cubicBezTo>
                    <a:pt x="245" y="406"/>
                    <a:pt x="245" y="406"/>
                    <a:pt x="245" y="406"/>
                  </a:cubicBezTo>
                  <a:cubicBezTo>
                    <a:pt x="244" y="402"/>
                    <a:pt x="244" y="402"/>
                    <a:pt x="244" y="402"/>
                  </a:cubicBezTo>
                  <a:lnTo>
                    <a:pt x="242" y="408"/>
                  </a:lnTo>
                  <a:close/>
                  <a:moveTo>
                    <a:pt x="259" y="367"/>
                  </a:moveTo>
                  <a:cubicBezTo>
                    <a:pt x="259" y="367"/>
                    <a:pt x="254" y="371"/>
                    <a:pt x="253" y="373"/>
                  </a:cubicBezTo>
                  <a:cubicBezTo>
                    <a:pt x="252" y="374"/>
                    <a:pt x="255" y="378"/>
                    <a:pt x="255" y="378"/>
                  </a:cubicBezTo>
                  <a:cubicBezTo>
                    <a:pt x="260" y="373"/>
                    <a:pt x="260" y="373"/>
                    <a:pt x="260" y="373"/>
                  </a:cubicBezTo>
                  <a:cubicBezTo>
                    <a:pt x="265" y="370"/>
                    <a:pt x="265" y="370"/>
                    <a:pt x="265" y="370"/>
                  </a:cubicBezTo>
                  <a:cubicBezTo>
                    <a:pt x="266" y="367"/>
                    <a:pt x="266" y="367"/>
                    <a:pt x="266" y="367"/>
                  </a:cubicBezTo>
                  <a:cubicBezTo>
                    <a:pt x="260" y="370"/>
                    <a:pt x="260" y="370"/>
                    <a:pt x="260" y="370"/>
                  </a:cubicBezTo>
                  <a:lnTo>
                    <a:pt x="259" y="367"/>
                  </a:lnTo>
                  <a:close/>
                  <a:moveTo>
                    <a:pt x="253" y="366"/>
                  </a:moveTo>
                  <a:cubicBezTo>
                    <a:pt x="259" y="363"/>
                    <a:pt x="259" y="363"/>
                    <a:pt x="259" y="363"/>
                  </a:cubicBezTo>
                  <a:cubicBezTo>
                    <a:pt x="260" y="360"/>
                    <a:pt x="260" y="360"/>
                    <a:pt x="260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60" y="357"/>
                    <a:pt x="260" y="357"/>
                    <a:pt x="260" y="357"/>
                  </a:cubicBezTo>
                  <a:cubicBezTo>
                    <a:pt x="259" y="353"/>
                    <a:pt x="259" y="353"/>
                    <a:pt x="259" y="353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55" y="358"/>
                    <a:pt x="255" y="358"/>
                    <a:pt x="255" y="358"/>
                  </a:cubicBezTo>
                  <a:cubicBezTo>
                    <a:pt x="252" y="363"/>
                    <a:pt x="252" y="363"/>
                    <a:pt x="252" y="363"/>
                  </a:cubicBezTo>
                  <a:lnTo>
                    <a:pt x="253" y="366"/>
                  </a:lnTo>
                  <a:close/>
                  <a:moveTo>
                    <a:pt x="263" y="349"/>
                  </a:moveTo>
                  <a:cubicBezTo>
                    <a:pt x="262" y="352"/>
                    <a:pt x="262" y="352"/>
                    <a:pt x="262" y="352"/>
                  </a:cubicBezTo>
                  <a:cubicBezTo>
                    <a:pt x="264" y="355"/>
                    <a:pt x="264" y="355"/>
                    <a:pt x="264" y="355"/>
                  </a:cubicBezTo>
                  <a:cubicBezTo>
                    <a:pt x="268" y="350"/>
                    <a:pt x="268" y="350"/>
                    <a:pt x="268" y="350"/>
                  </a:cubicBezTo>
                  <a:lnTo>
                    <a:pt x="263" y="349"/>
                  </a:lnTo>
                  <a:close/>
                  <a:moveTo>
                    <a:pt x="264" y="359"/>
                  </a:moveTo>
                  <a:cubicBezTo>
                    <a:pt x="265" y="357"/>
                    <a:pt x="265" y="357"/>
                    <a:pt x="265" y="357"/>
                  </a:cubicBezTo>
                  <a:cubicBezTo>
                    <a:pt x="262" y="357"/>
                    <a:pt x="262" y="357"/>
                    <a:pt x="262" y="357"/>
                  </a:cubicBezTo>
                  <a:lnTo>
                    <a:pt x="264" y="359"/>
                  </a:lnTo>
                  <a:close/>
                  <a:moveTo>
                    <a:pt x="266" y="343"/>
                  </a:moveTo>
                  <a:cubicBezTo>
                    <a:pt x="269" y="340"/>
                    <a:pt x="269" y="340"/>
                    <a:pt x="269" y="340"/>
                  </a:cubicBezTo>
                  <a:cubicBezTo>
                    <a:pt x="265" y="339"/>
                    <a:pt x="265" y="339"/>
                    <a:pt x="265" y="339"/>
                  </a:cubicBezTo>
                  <a:lnTo>
                    <a:pt x="266" y="343"/>
                  </a:lnTo>
                  <a:close/>
                  <a:moveTo>
                    <a:pt x="261" y="330"/>
                  </a:moveTo>
                  <a:cubicBezTo>
                    <a:pt x="258" y="329"/>
                    <a:pt x="258" y="329"/>
                    <a:pt x="258" y="329"/>
                  </a:cubicBezTo>
                  <a:cubicBezTo>
                    <a:pt x="257" y="333"/>
                    <a:pt x="257" y="333"/>
                    <a:pt x="257" y="333"/>
                  </a:cubicBezTo>
                  <a:cubicBezTo>
                    <a:pt x="260" y="332"/>
                    <a:pt x="260" y="332"/>
                    <a:pt x="260" y="332"/>
                  </a:cubicBezTo>
                  <a:lnTo>
                    <a:pt x="261" y="330"/>
                  </a:lnTo>
                  <a:close/>
                  <a:moveTo>
                    <a:pt x="272" y="351"/>
                  </a:moveTo>
                  <a:cubicBezTo>
                    <a:pt x="269" y="350"/>
                    <a:pt x="269" y="350"/>
                    <a:pt x="269" y="350"/>
                  </a:cubicBezTo>
                  <a:cubicBezTo>
                    <a:pt x="268" y="356"/>
                    <a:pt x="268" y="356"/>
                    <a:pt x="268" y="356"/>
                  </a:cubicBezTo>
                  <a:lnTo>
                    <a:pt x="272" y="351"/>
                  </a:lnTo>
                  <a:close/>
                  <a:moveTo>
                    <a:pt x="280" y="319"/>
                  </a:moveTo>
                  <a:cubicBezTo>
                    <a:pt x="278" y="317"/>
                    <a:pt x="278" y="317"/>
                    <a:pt x="278" y="317"/>
                  </a:cubicBezTo>
                  <a:cubicBezTo>
                    <a:pt x="276" y="320"/>
                    <a:pt x="276" y="320"/>
                    <a:pt x="276" y="320"/>
                  </a:cubicBezTo>
                  <a:lnTo>
                    <a:pt x="280" y="319"/>
                  </a:lnTo>
                  <a:close/>
                  <a:moveTo>
                    <a:pt x="284" y="313"/>
                  </a:moveTo>
                  <a:cubicBezTo>
                    <a:pt x="279" y="312"/>
                    <a:pt x="279" y="312"/>
                    <a:pt x="279" y="312"/>
                  </a:cubicBezTo>
                  <a:cubicBezTo>
                    <a:pt x="276" y="315"/>
                    <a:pt x="276" y="315"/>
                    <a:pt x="276" y="315"/>
                  </a:cubicBezTo>
                  <a:cubicBezTo>
                    <a:pt x="284" y="315"/>
                    <a:pt x="284" y="315"/>
                    <a:pt x="284" y="315"/>
                  </a:cubicBezTo>
                  <a:lnTo>
                    <a:pt x="284" y="313"/>
                  </a:lnTo>
                  <a:close/>
                  <a:moveTo>
                    <a:pt x="301" y="300"/>
                  </a:moveTo>
                  <a:cubicBezTo>
                    <a:pt x="304" y="290"/>
                    <a:pt x="304" y="290"/>
                    <a:pt x="304" y="290"/>
                  </a:cubicBezTo>
                  <a:cubicBezTo>
                    <a:pt x="302" y="289"/>
                    <a:pt x="302" y="289"/>
                    <a:pt x="302" y="289"/>
                  </a:cubicBezTo>
                  <a:cubicBezTo>
                    <a:pt x="301" y="294"/>
                    <a:pt x="301" y="294"/>
                    <a:pt x="301" y="294"/>
                  </a:cubicBezTo>
                  <a:cubicBezTo>
                    <a:pt x="297" y="292"/>
                    <a:pt x="297" y="292"/>
                    <a:pt x="297" y="292"/>
                  </a:cubicBezTo>
                  <a:cubicBezTo>
                    <a:pt x="296" y="297"/>
                    <a:pt x="296" y="297"/>
                    <a:pt x="296" y="297"/>
                  </a:cubicBezTo>
                  <a:cubicBezTo>
                    <a:pt x="300" y="298"/>
                    <a:pt x="300" y="298"/>
                    <a:pt x="300" y="298"/>
                  </a:cubicBezTo>
                  <a:cubicBezTo>
                    <a:pt x="300" y="300"/>
                    <a:pt x="300" y="300"/>
                    <a:pt x="300" y="300"/>
                  </a:cubicBezTo>
                  <a:lnTo>
                    <a:pt x="301" y="300"/>
                  </a:lnTo>
                  <a:close/>
                  <a:moveTo>
                    <a:pt x="305" y="276"/>
                  </a:moveTo>
                  <a:cubicBezTo>
                    <a:pt x="298" y="279"/>
                    <a:pt x="304" y="279"/>
                    <a:pt x="306" y="278"/>
                  </a:cubicBezTo>
                  <a:cubicBezTo>
                    <a:pt x="311" y="276"/>
                    <a:pt x="310" y="273"/>
                    <a:pt x="305" y="276"/>
                  </a:cubicBezTo>
                  <a:close/>
                  <a:moveTo>
                    <a:pt x="262" y="260"/>
                  </a:moveTo>
                  <a:cubicBezTo>
                    <a:pt x="260" y="266"/>
                    <a:pt x="260" y="266"/>
                    <a:pt x="260" y="266"/>
                  </a:cubicBezTo>
                  <a:cubicBezTo>
                    <a:pt x="265" y="263"/>
                    <a:pt x="265" y="263"/>
                    <a:pt x="265" y="263"/>
                  </a:cubicBezTo>
                  <a:lnTo>
                    <a:pt x="262" y="260"/>
                  </a:lnTo>
                  <a:close/>
                  <a:moveTo>
                    <a:pt x="320" y="244"/>
                  </a:moveTo>
                  <a:cubicBezTo>
                    <a:pt x="327" y="242"/>
                    <a:pt x="327" y="242"/>
                    <a:pt x="327" y="242"/>
                  </a:cubicBezTo>
                  <a:cubicBezTo>
                    <a:pt x="327" y="241"/>
                    <a:pt x="327" y="241"/>
                    <a:pt x="327" y="241"/>
                  </a:cubicBezTo>
                  <a:cubicBezTo>
                    <a:pt x="320" y="239"/>
                    <a:pt x="320" y="239"/>
                    <a:pt x="320" y="239"/>
                  </a:cubicBezTo>
                  <a:lnTo>
                    <a:pt x="320" y="244"/>
                  </a:lnTo>
                  <a:close/>
                  <a:moveTo>
                    <a:pt x="323" y="236"/>
                  </a:moveTo>
                  <a:cubicBezTo>
                    <a:pt x="327" y="239"/>
                    <a:pt x="327" y="239"/>
                    <a:pt x="327" y="239"/>
                  </a:cubicBezTo>
                  <a:cubicBezTo>
                    <a:pt x="327" y="238"/>
                    <a:pt x="324" y="234"/>
                    <a:pt x="324" y="234"/>
                  </a:cubicBezTo>
                  <a:lnTo>
                    <a:pt x="323" y="236"/>
                  </a:lnTo>
                  <a:close/>
                  <a:moveTo>
                    <a:pt x="353" y="201"/>
                  </a:moveTo>
                  <a:cubicBezTo>
                    <a:pt x="346" y="195"/>
                    <a:pt x="347" y="207"/>
                    <a:pt x="347" y="207"/>
                  </a:cubicBezTo>
                  <a:cubicBezTo>
                    <a:pt x="344" y="210"/>
                    <a:pt x="344" y="210"/>
                    <a:pt x="344" y="210"/>
                  </a:cubicBezTo>
                  <a:cubicBezTo>
                    <a:pt x="345" y="210"/>
                    <a:pt x="345" y="210"/>
                    <a:pt x="345" y="210"/>
                  </a:cubicBezTo>
                  <a:cubicBezTo>
                    <a:pt x="351" y="208"/>
                    <a:pt x="351" y="208"/>
                    <a:pt x="351" y="208"/>
                  </a:cubicBezTo>
                  <a:cubicBezTo>
                    <a:pt x="351" y="208"/>
                    <a:pt x="358" y="206"/>
                    <a:pt x="353" y="201"/>
                  </a:cubicBezTo>
                  <a:close/>
                  <a:moveTo>
                    <a:pt x="343" y="217"/>
                  </a:moveTo>
                  <a:cubicBezTo>
                    <a:pt x="348" y="213"/>
                    <a:pt x="348" y="213"/>
                    <a:pt x="348" y="213"/>
                  </a:cubicBezTo>
                  <a:cubicBezTo>
                    <a:pt x="343" y="214"/>
                    <a:pt x="343" y="214"/>
                    <a:pt x="343" y="214"/>
                  </a:cubicBezTo>
                  <a:lnTo>
                    <a:pt x="343" y="217"/>
                  </a:lnTo>
                  <a:close/>
                  <a:moveTo>
                    <a:pt x="350" y="229"/>
                  </a:moveTo>
                  <a:cubicBezTo>
                    <a:pt x="348" y="232"/>
                    <a:pt x="348" y="232"/>
                    <a:pt x="348" y="232"/>
                  </a:cubicBezTo>
                  <a:cubicBezTo>
                    <a:pt x="354" y="232"/>
                    <a:pt x="354" y="232"/>
                    <a:pt x="354" y="232"/>
                  </a:cubicBezTo>
                  <a:lnTo>
                    <a:pt x="350" y="229"/>
                  </a:lnTo>
                  <a:close/>
                  <a:moveTo>
                    <a:pt x="265" y="251"/>
                  </a:moveTo>
                  <a:cubicBezTo>
                    <a:pt x="265" y="251"/>
                    <a:pt x="270" y="250"/>
                    <a:pt x="271" y="247"/>
                  </a:cubicBezTo>
                  <a:cubicBezTo>
                    <a:pt x="271" y="245"/>
                    <a:pt x="270" y="242"/>
                    <a:pt x="271" y="242"/>
                  </a:cubicBezTo>
                  <a:cubicBezTo>
                    <a:pt x="272" y="242"/>
                    <a:pt x="275" y="238"/>
                    <a:pt x="275" y="238"/>
                  </a:cubicBezTo>
                  <a:cubicBezTo>
                    <a:pt x="275" y="238"/>
                    <a:pt x="281" y="237"/>
                    <a:pt x="281" y="232"/>
                  </a:cubicBezTo>
                  <a:cubicBezTo>
                    <a:pt x="281" y="226"/>
                    <a:pt x="278" y="227"/>
                    <a:pt x="278" y="227"/>
                  </a:cubicBezTo>
                  <a:cubicBezTo>
                    <a:pt x="274" y="235"/>
                    <a:pt x="274" y="235"/>
                    <a:pt x="274" y="235"/>
                  </a:cubicBezTo>
                  <a:cubicBezTo>
                    <a:pt x="272" y="232"/>
                    <a:pt x="272" y="232"/>
                    <a:pt x="272" y="232"/>
                  </a:cubicBezTo>
                  <a:cubicBezTo>
                    <a:pt x="272" y="232"/>
                    <a:pt x="266" y="239"/>
                    <a:pt x="266" y="242"/>
                  </a:cubicBezTo>
                  <a:cubicBezTo>
                    <a:pt x="265" y="245"/>
                    <a:pt x="266" y="247"/>
                    <a:pt x="266" y="248"/>
                  </a:cubicBezTo>
                  <a:cubicBezTo>
                    <a:pt x="266" y="249"/>
                    <a:pt x="264" y="250"/>
                    <a:pt x="265" y="251"/>
                  </a:cubicBezTo>
                  <a:close/>
                  <a:moveTo>
                    <a:pt x="282" y="233"/>
                  </a:moveTo>
                  <a:cubicBezTo>
                    <a:pt x="282" y="233"/>
                    <a:pt x="287" y="233"/>
                    <a:pt x="289" y="232"/>
                  </a:cubicBezTo>
                  <a:cubicBezTo>
                    <a:pt x="292" y="231"/>
                    <a:pt x="290" y="226"/>
                    <a:pt x="290" y="226"/>
                  </a:cubicBezTo>
                  <a:cubicBezTo>
                    <a:pt x="290" y="226"/>
                    <a:pt x="297" y="222"/>
                    <a:pt x="301" y="221"/>
                  </a:cubicBezTo>
                  <a:cubicBezTo>
                    <a:pt x="303" y="220"/>
                    <a:pt x="298" y="215"/>
                    <a:pt x="296" y="215"/>
                  </a:cubicBezTo>
                  <a:cubicBezTo>
                    <a:pt x="293" y="215"/>
                    <a:pt x="298" y="219"/>
                    <a:pt x="296" y="220"/>
                  </a:cubicBezTo>
                  <a:cubicBezTo>
                    <a:pt x="294" y="221"/>
                    <a:pt x="292" y="215"/>
                    <a:pt x="292" y="215"/>
                  </a:cubicBezTo>
                  <a:cubicBezTo>
                    <a:pt x="288" y="219"/>
                    <a:pt x="288" y="219"/>
                    <a:pt x="288" y="219"/>
                  </a:cubicBezTo>
                  <a:cubicBezTo>
                    <a:pt x="285" y="220"/>
                    <a:pt x="285" y="220"/>
                    <a:pt x="285" y="220"/>
                  </a:cubicBezTo>
                  <a:cubicBezTo>
                    <a:pt x="285" y="223"/>
                    <a:pt x="285" y="223"/>
                    <a:pt x="285" y="223"/>
                  </a:cubicBezTo>
                  <a:cubicBezTo>
                    <a:pt x="282" y="224"/>
                    <a:pt x="282" y="224"/>
                    <a:pt x="282" y="224"/>
                  </a:cubicBezTo>
                  <a:cubicBezTo>
                    <a:pt x="282" y="227"/>
                    <a:pt x="282" y="227"/>
                    <a:pt x="282" y="227"/>
                  </a:cubicBezTo>
                  <a:cubicBezTo>
                    <a:pt x="284" y="229"/>
                    <a:pt x="284" y="229"/>
                    <a:pt x="284" y="229"/>
                  </a:cubicBezTo>
                  <a:lnTo>
                    <a:pt x="282" y="233"/>
                  </a:lnTo>
                  <a:close/>
                  <a:moveTo>
                    <a:pt x="303" y="221"/>
                  </a:moveTo>
                  <a:cubicBezTo>
                    <a:pt x="303" y="223"/>
                    <a:pt x="301" y="226"/>
                    <a:pt x="301" y="226"/>
                  </a:cubicBezTo>
                  <a:cubicBezTo>
                    <a:pt x="310" y="222"/>
                    <a:pt x="310" y="222"/>
                    <a:pt x="310" y="222"/>
                  </a:cubicBezTo>
                  <a:cubicBezTo>
                    <a:pt x="311" y="216"/>
                    <a:pt x="311" y="216"/>
                    <a:pt x="311" y="216"/>
                  </a:cubicBezTo>
                  <a:cubicBezTo>
                    <a:pt x="313" y="220"/>
                    <a:pt x="313" y="220"/>
                    <a:pt x="313" y="220"/>
                  </a:cubicBezTo>
                  <a:cubicBezTo>
                    <a:pt x="322" y="207"/>
                    <a:pt x="322" y="207"/>
                    <a:pt x="322" y="207"/>
                  </a:cubicBezTo>
                  <a:cubicBezTo>
                    <a:pt x="322" y="207"/>
                    <a:pt x="317" y="208"/>
                    <a:pt x="317" y="207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2" y="209"/>
                    <a:pt x="312" y="209"/>
                    <a:pt x="312" y="209"/>
                  </a:cubicBezTo>
                  <a:cubicBezTo>
                    <a:pt x="305" y="213"/>
                    <a:pt x="305" y="213"/>
                    <a:pt x="305" y="213"/>
                  </a:cubicBezTo>
                  <a:cubicBezTo>
                    <a:pt x="306" y="217"/>
                    <a:pt x="306" y="217"/>
                    <a:pt x="306" y="217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6"/>
                    <a:pt x="304" y="219"/>
                    <a:pt x="303" y="221"/>
                  </a:cubicBezTo>
                  <a:close/>
                  <a:moveTo>
                    <a:pt x="362" y="187"/>
                  </a:moveTo>
                  <a:cubicBezTo>
                    <a:pt x="362" y="187"/>
                    <a:pt x="366" y="187"/>
                    <a:pt x="367" y="186"/>
                  </a:cubicBezTo>
                  <a:cubicBezTo>
                    <a:pt x="369" y="186"/>
                    <a:pt x="372" y="184"/>
                    <a:pt x="372" y="184"/>
                  </a:cubicBezTo>
                  <a:cubicBezTo>
                    <a:pt x="367" y="178"/>
                    <a:pt x="367" y="178"/>
                    <a:pt x="367" y="178"/>
                  </a:cubicBezTo>
                  <a:lnTo>
                    <a:pt x="362" y="187"/>
                  </a:lnTo>
                  <a:close/>
                  <a:moveTo>
                    <a:pt x="378" y="177"/>
                  </a:moveTo>
                  <a:cubicBezTo>
                    <a:pt x="377" y="175"/>
                    <a:pt x="376" y="174"/>
                    <a:pt x="374" y="174"/>
                  </a:cubicBezTo>
                  <a:cubicBezTo>
                    <a:pt x="371" y="173"/>
                    <a:pt x="369" y="175"/>
                    <a:pt x="369" y="175"/>
                  </a:cubicBezTo>
                  <a:cubicBezTo>
                    <a:pt x="369" y="175"/>
                    <a:pt x="370" y="182"/>
                    <a:pt x="373" y="182"/>
                  </a:cubicBezTo>
                  <a:cubicBezTo>
                    <a:pt x="375" y="183"/>
                    <a:pt x="379" y="178"/>
                    <a:pt x="378" y="177"/>
                  </a:cubicBezTo>
                  <a:close/>
                  <a:moveTo>
                    <a:pt x="352" y="177"/>
                  </a:moveTo>
                  <a:cubicBezTo>
                    <a:pt x="355" y="179"/>
                    <a:pt x="357" y="179"/>
                    <a:pt x="357" y="179"/>
                  </a:cubicBezTo>
                  <a:cubicBezTo>
                    <a:pt x="357" y="174"/>
                    <a:pt x="357" y="174"/>
                    <a:pt x="357" y="174"/>
                  </a:cubicBezTo>
                  <a:cubicBezTo>
                    <a:pt x="350" y="171"/>
                    <a:pt x="350" y="171"/>
                    <a:pt x="350" y="171"/>
                  </a:cubicBezTo>
                  <a:cubicBezTo>
                    <a:pt x="348" y="173"/>
                    <a:pt x="348" y="173"/>
                    <a:pt x="348" y="173"/>
                  </a:cubicBezTo>
                  <a:cubicBezTo>
                    <a:pt x="348" y="173"/>
                    <a:pt x="350" y="177"/>
                    <a:pt x="352" y="177"/>
                  </a:cubicBezTo>
                  <a:close/>
                  <a:moveTo>
                    <a:pt x="348" y="178"/>
                  </a:moveTo>
                  <a:cubicBezTo>
                    <a:pt x="344" y="183"/>
                    <a:pt x="344" y="183"/>
                    <a:pt x="344" y="183"/>
                  </a:cubicBezTo>
                  <a:cubicBezTo>
                    <a:pt x="348" y="188"/>
                    <a:pt x="348" y="188"/>
                    <a:pt x="348" y="188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37" y="201"/>
                    <a:pt x="337" y="201"/>
                    <a:pt x="337" y="201"/>
                  </a:cubicBezTo>
                  <a:cubicBezTo>
                    <a:pt x="343" y="185"/>
                    <a:pt x="343" y="185"/>
                    <a:pt x="343" y="185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1" y="184"/>
                    <a:pt x="342" y="177"/>
                    <a:pt x="338" y="175"/>
                  </a:cubicBezTo>
                  <a:cubicBezTo>
                    <a:pt x="333" y="173"/>
                    <a:pt x="333" y="185"/>
                    <a:pt x="333" y="185"/>
                  </a:cubicBezTo>
                  <a:cubicBezTo>
                    <a:pt x="330" y="186"/>
                    <a:pt x="330" y="186"/>
                    <a:pt x="330" y="186"/>
                  </a:cubicBezTo>
                  <a:cubicBezTo>
                    <a:pt x="331" y="197"/>
                    <a:pt x="331" y="197"/>
                    <a:pt x="331" y="197"/>
                  </a:cubicBezTo>
                  <a:cubicBezTo>
                    <a:pt x="324" y="202"/>
                    <a:pt x="324" y="202"/>
                    <a:pt x="324" y="202"/>
                  </a:cubicBezTo>
                  <a:cubicBezTo>
                    <a:pt x="325" y="206"/>
                    <a:pt x="325" y="206"/>
                    <a:pt x="325" y="206"/>
                  </a:cubicBezTo>
                  <a:cubicBezTo>
                    <a:pt x="319" y="218"/>
                    <a:pt x="319" y="218"/>
                    <a:pt x="319" y="218"/>
                  </a:cubicBezTo>
                  <a:cubicBezTo>
                    <a:pt x="322" y="218"/>
                    <a:pt x="322" y="218"/>
                    <a:pt x="322" y="218"/>
                  </a:cubicBezTo>
                  <a:cubicBezTo>
                    <a:pt x="331" y="208"/>
                    <a:pt x="331" y="208"/>
                    <a:pt x="331" y="208"/>
                  </a:cubicBezTo>
                  <a:cubicBezTo>
                    <a:pt x="328" y="214"/>
                    <a:pt x="328" y="214"/>
                    <a:pt x="328" y="214"/>
                  </a:cubicBezTo>
                  <a:cubicBezTo>
                    <a:pt x="335" y="215"/>
                    <a:pt x="335" y="215"/>
                    <a:pt x="335" y="215"/>
                  </a:cubicBezTo>
                  <a:cubicBezTo>
                    <a:pt x="336" y="215"/>
                    <a:pt x="337" y="209"/>
                    <a:pt x="337" y="209"/>
                  </a:cubicBezTo>
                  <a:cubicBezTo>
                    <a:pt x="340" y="211"/>
                    <a:pt x="340" y="211"/>
                    <a:pt x="340" y="211"/>
                  </a:cubicBezTo>
                  <a:cubicBezTo>
                    <a:pt x="340" y="211"/>
                    <a:pt x="345" y="202"/>
                    <a:pt x="346" y="200"/>
                  </a:cubicBezTo>
                  <a:cubicBezTo>
                    <a:pt x="347" y="198"/>
                    <a:pt x="354" y="198"/>
                    <a:pt x="354" y="198"/>
                  </a:cubicBezTo>
                  <a:cubicBezTo>
                    <a:pt x="354" y="198"/>
                    <a:pt x="357" y="193"/>
                    <a:pt x="358" y="188"/>
                  </a:cubicBezTo>
                  <a:cubicBezTo>
                    <a:pt x="359" y="184"/>
                    <a:pt x="348" y="178"/>
                    <a:pt x="348" y="178"/>
                  </a:cubicBezTo>
                  <a:close/>
                  <a:moveTo>
                    <a:pt x="330" y="179"/>
                  </a:moveTo>
                  <a:cubicBezTo>
                    <a:pt x="330" y="174"/>
                    <a:pt x="330" y="174"/>
                    <a:pt x="330" y="174"/>
                  </a:cubicBezTo>
                  <a:cubicBezTo>
                    <a:pt x="335" y="174"/>
                    <a:pt x="335" y="174"/>
                    <a:pt x="335" y="174"/>
                  </a:cubicBezTo>
                  <a:cubicBezTo>
                    <a:pt x="343" y="162"/>
                    <a:pt x="343" y="162"/>
                    <a:pt x="343" y="162"/>
                  </a:cubicBezTo>
                  <a:cubicBezTo>
                    <a:pt x="343" y="162"/>
                    <a:pt x="351" y="146"/>
                    <a:pt x="341" y="155"/>
                  </a:cubicBezTo>
                  <a:cubicBezTo>
                    <a:pt x="331" y="162"/>
                    <a:pt x="326" y="174"/>
                    <a:pt x="327" y="177"/>
                  </a:cubicBezTo>
                  <a:cubicBezTo>
                    <a:pt x="328" y="181"/>
                    <a:pt x="330" y="179"/>
                    <a:pt x="330" y="179"/>
                  </a:cubicBezTo>
                  <a:close/>
                  <a:moveTo>
                    <a:pt x="312" y="197"/>
                  </a:moveTo>
                  <a:cubicBezTo>
                    <a:pt x="315" y="194"/>
                    <a:pt x="319" y="192"/>
                    <a:pt x="319" y="192"/>
                  </a:cubicBezTo>
                  <a:cubicBezTo>
                    <a:pt x="313" y="199"/>
                    <a:pt x="313" y="199"/>
                    <a:pt x="313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327" y="191"/>
                    <a:pt x="327" y="191"/>
                    <a:pt x="327" y="191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7" y="185"/>
                    <a:pt x="327" y="185"/>
                    <a:pt x="327" y="185"/>
                  </a:cubicBezTo>
                  <a:cubicBezTo>
                    <a:pt x="322" y="171"/>
                    <a:pt x="322" y="171"/>
                    <a:pt x="322" y="171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20" y="183"/>
                    <a:pt x="320" y="183"/>
                    <a:pt x="320" y="183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7" y="188"/>
                    <a:pt x="317" y="188"/>
                    <a:pt x="317" y="188"/>
                  </a:cubicBezTo>
                  <a:cubicBezTo>
                    <a:pt x="309" y="186"/>
                    <a:pt x="309" y="186"/>
                    <a:pt x="309" y="186"/>
                  </a:cubicBezTo>
                  <a:cubicBezTo>
                    <a:pt x="309" y="186"/>
                    <a:pt x="306" y="191"/>
                    <a:pt x="305" y="194"/>
                  </a:cubicBezTo>
                  <a:cubicBezTo>
                    <a:pt x="303" y="199"/>
                    <a:pt x="308" y="198"/>
                    <a:pt x="312" y="197"/>
                  </a:cubicBezTo>
                  <a:close/>
                  <a:moveTo>
                    <a:pt x="309" y="186"/>
                  </a:moveTo>
                  <a:cubicBezTo>
                    <a:pt x="309" y="186"/>
                    <a:pt x="309" y="186"/>
                    <a:pt x="309" y="186"/>
                  </a:cubicBezTo>
                  <a:moveTo>
                    <a:pt x="313" y="206"/>
                  </a:moveTo>
                  <a:cubicBezTo>
                    <a:pt x="322" y="206"/>
                    <a:pt x="319" y="202"/>
                    <a:pt x="313" y="202"/>
                  </a:cubicBezTo>
                  <a:cubicBezTo>
                    <a:pt x="307" y="202"/>
                    <a:pt x="306" y="206"/>
                    <a:pt x="313" y="206"/>
                  </a:cubicBezTo>
                  <a:close/>
                  <a:moveTo>
                    <a:pt x="361" y="157"/>
                  </a:moveTo>
                  <a:cubicBezTo>
                    <a:pt x="367" y="159"/>
                    <a:pt x="367" y="159"/>
                    <a:pt x="367" y="159"/>
                  </a:cubicBezTo>
                  <a:cubicBezTo>
                    <a:pt x="360" y="165"/>
                    <a:pt x="360" y="165"/>
                    <a:pt x="360" y="165"/>
                  </a:cubicBezTo>
                  <a:cubicBezTo>
                    <a:pt x="362" y="168"/>
                    <a:pt x="362" y="168"/>
                    <a:pt x="362" y="168"/>
                  </a:cubicBezTo>
                  <a:cubicBezTo>
                    <a:pt x="362" y="168"/>
                    <a:pt x="368" y="170"/>
                    <a:pt x="371" y="168"/>
                  </a:cubicBezTo>
                  <a:cubicBezTo>
                    <a:pt x="376" y="157"/>
                    <a:pt x="376" y="157"/>
                    <a:pt x="376" y="157"/>
                  </a:cubicBezTo>
                  <a:cubicBezTo>
                    <a:pt x="387" y="158"/>
                    <a:pt x="387" y="158"/>
                    <a:pt x="387" y="158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9" y="144"/>
                    <a:pt x="389" y="144"/>
                    <a:pt x="389" y="144"/>
                  </a:cubicBezTo>
                  <a:cubicBezTo>
                    <a:pt x="389" y="144"/>
                    <a:pt x="391" y="135"/>
                    <a:pt x="384" y="132"/>
                  </a:cubicBezTo>
                  <a:cubicBezTo>
                    <a:pt x="376" y="129"/>
                    <a:pt x="370" y="139"/>
                    <a:pt x="370" y="139"/>
                  </a:cubicBezTo>
                  <a:cubicBezTo>
                    <a:pt x="375" y="145"/>
                    <a:pt x="375" y="145"/>
                    <a:pt x="375" y="145"/>
                  </a:cubicBezTo>
                  <a:cubicBezTo>
                    <a:pt x="371" y="143"/>
                    <a:pt x="371" y="143"/>
                    <a:pt x="371" y="143"/>
                  </a:cubicBezTo>
                  <a:cubicBezTo>
                    <a:pt x="371" y="143"/>
                    <a:pt x="362" y="144"/>
                    <a:pt x="362" y="145"/>
                  </a:cubicBezTo>
                  <a:cubicBezTo>
                    <a:pt x="362" y="150"/>
                    <a:pt x="362" y="150"/>
                    <a:pt x="362" y="150"/>
                  </a:cubicBezTo>
                  <a:cubicBezTo>
                    <a:pt x="367" y="152"/>
                    <a:pt x="367" y="152"/>
                    <a:pt x="367" y="152"/>
                  </a:cubicBezTo>
                  <a:cubicBezTo>
                    <a:pt x="360" y="155"/>
                    <a:pt x="360" y="155"/>
                    <a:pt x="360" y="155"/>
                  </a:cubicBezTo>
                  <a:lnTo>
                    <a:pt x="361" y="157"/>
                  </a:lnTo>
                  <a:close/>
                  <a:moveTo>
                    <a:pt x="401" y="132"/>
                  </a:moveTo>
                  <a:cubicBezTo>
                    <a:pt x="406" y="130"/>
                    <a:pt x="406" y="127"/>
                    <a:pt x="406" y="127"/>
                  </a:cubicBezTo>
                  <a:cubicBezTo>
                    <a:pt x="404" y="127"/>
                    <a:pt x="404" y="127"/>
                    <a:pt x="404" y="127"/>
                  </a:cubicBezTo>
                  <a:cubicBezTo>
                    <a:pt x="404" y="127"/>
                    <a:pt x="405" y="121"/>
                    <a:pt x="407" y="120"/>
                  </a:cubicBezTo>
                  <a:cubicBezTo>
                    <a:pt x="408" y="119"/>
                    <a:pt x="410" y="118"/>
                    <a:pt x="410" y="118"/>
                  </a:cubicBezTo>
                  <a:cubicBezTo>
                    <a:pt x="410" y="118"/>
                    <a:pt x="408" y="111"/>
                    <a:pt x="403" y="112"/>
                  </a:cubicBezTo>
                  <a:cubicBezTo>
                    <a:pt x="399" y="112"/>
                    <a:pt x="401" y="119"/>
                    <a:pt x="401" y="119"/>
                  </a:cubicBezTo>
                  <a:cubicBezTo>
                    <a:pt x="397" y="118"/>
                    <a:pt x="397" y="118"/>
                    <a:pt x="397" y="118"/>
                  </a:cubicBezTo>
                  <a:cubicBezTo>
                    <a:pt x="393" y="121"/>
                    <a:pt x="393" y="121"/>
                    <a:pt x="393" y="121"/>
                  </a:cubicBezTo>
                  <a:cubicBezTo>
                    <a:pt x="394" y="124"/>
                    <a:pt x="394" y="124"/>
                    <a:pt x="394" y="124"/>
                  </a:cubicBezTo>
                  <a:cubicBezTo>
                    <a:pt x="390" y="123"/>
                    <a:pt x="390" y="123"/>
                    <a:pt x="390" y="123"/>
                  </a:cubicBezTo>
                  <a:cubicBezTo>
                    <a:pt x="389" y="126"/>
                    <a:pt x="389" y="126"/>
                    <a:pt x="389" y="126"/>
                  </a:cubicBezTo>
                  <a:cubicBezTo>
                    <a:pt x="390" y="129"/>
                    <a:pt x="390" y="129"/>
                    <a:pt x="390" y="129"/>
                  </a:cubicBezTo>
                  <a:cubicBezTo>
                    <a:pt x="388" y="128"/>
                    <a:pt x="388" y="128"/>
                    <a:pt x="388" y="128"/>
                  </a:cubicBezTo>
                  <a:cubicBezTo>
                    <a:pt x="388" y="132"/>
                    <a:pt x="388" y="132"/>
                    <a:pt x="388" y="132"/>
                  </a:cubicBezTo>
                  <a:cubicBezTo>
                    <a:pt x="388" y="132"/>
                    <a:pt x="395" y="134"/>
                    <a:pt x="401" y="132"/>
                  </a:cubicBezTo>
                  <a:close/>
                  <a:moveTo>
                    <a:pt x="408" y="111"/>
                  </a:moveTo>
                  <a:cubicBezTo>
                    <a:pt x="410" y="112"/>
                    <a:pt x="411" y="112"/>
                    <a:pt x="411" y="112"/>
                  </a:cubicBezTo>
                  <a:cubicBezTo>
                    <a:pt x="412" y="115"/>
                    <a:pt x="412" y="115"/>
                    <a:pt x="412" y="115"/>
                  </a:cubicBezTo>
                  <a:cubicBezTo>
                    <a:pt x="412" y="115"/>
                    <a:pt x="420" y="113"/>
                    <a:pt x="420" y="109"/>
                  </a:cubicBezTo>
                  <a:cubicBezTo>
                    <a:pt x="420" y="106"/>
                    <a:pt x="420" y="106"/>
                    <a:pt x="420" y="106"/>
                  </a:cubicBezTo>
                  <a:cubicBezTo>
                    <a:pt x="420" y="106"/>
                    <a:pt x="426" y="104"/>
                    <a:pt x="424" y="102"/>
                  </a:cubicBezTo>
                  <a:cubicBezTo>
                    <a:pt x="423" y="99"/>
                    <a:pt x="418" y="100"/>
                    <a:pt x="418" y="100"/>
                  </a:cubicBezTo>
                  <a:cubicBezTo>
                    <a:pt x="418" y="100"/>
                    <a:pt x="416" y="96"/>
                    <a:pt x="411" y="97"/>
                  </a:cubicBezTo>
                  <a:cubicBezTo>
                    <a:pt x="408" y="98"/>
                    <a:pt x="403" y="106"/>
                    <a:pt x="403" y="106"/>
                  </a:cubicBezTo>
                  <a:cubicBezTo>
                    <a:pt x="403" y="106"/>
                    <a:pt x="406" y="110"/>
                    <a:pt x="408" y="111"/>
                  </a:cubicBezTo>
                  <a:close/>
                  <a:moveTo>
                    <a:pt x="424" y="106"/>
                  </a:moveTo>
                  <a:cubicBezTo>
                    <a:pt x="421" y="111"/>
                    <a:pt x="421" y="111"/>
                    <a:pt x="421" y="111"/>
                  </a:cubicBezTo>
                  <a:cubicBezTo>
                    <a:pt x="428" y="111"/>
                    <a:pt x="428" y="111"/>
                    <a:pt x="428" y="111"/>
                  </a:cubicBezTo>
                  <a:cubicBezTo>
                    <a:pt x="433" y="100"/>
                    <a:pt x="433" y="100"/>
                    <a:pt x="433" y="100"/>
                  </a:cubicBezTo>
                  <a:cubicBezTo>
                    <a:pt x="429" y="100"/>
                    <a:pt x="429" y="100"/>
                    <a:pt x="429" y="100"/>
                  </a:cubicBezTo>
                  <a:lnTo>
                    <a:pt x="424" y="106"/>
                  </a:lnTo>
                  <a:close/>
                  <a:moveTo>
                    <a:pt x="426" y="97"/>
                  </a:moveTo>
                  <a:cubicBezTo>
                    <a:pt x="433" y="98"/>
                    <a:pt x="434" y="97"/>
                    <a:pt x="433" y="93"/>
                  </a:cubicBezTo>
                  <a:cubicBezTo>
                    <a:pt x="431" y="90"/>
                    <a:pt x="427" y="87"/>
                    <a:pt x="427" y="87"/>
                  </a:cubicBezTo>
                  <a:cubicBezTo>
                    <a:pt x="426" y="91"/>
                    <a:pt x="426" y="91"/>
                    <a:pt x="426" y="91"/>
                  </a:cubicBezTo>
                  <a:cubicBezTo>
                    <a:pt x="422" y="83"/>
                    <a:pt x="422" y="83"/>
                    <a:pt x="422" y="83"/>
                  </a:cubicBezTo>
                  <a:cubicBezTo>
                    <a:pt x="420" y="87"/>
                    <a:pt x="420" y="87"/>
                    <a:pt x="420" y="87"/>
                  </a:cubicBezTo>
                  <a:cubicBezTo>
                    <a:pt x="424" y="94"/>
                    <a:pt x="424" y="94"/>
                    <a:pt x="424" y="94"/>
                  </a:cubicBezTo>
                  <a:cubicBezTo>
                    <a:pt x="424" y="94"/>
                    <a:pt x="422" y="96"/>
                    <a:pt x="426" y="97"/>
                  </a:cubicBezTo>
                  <a:close/>
                  <a:moveTo>
                    <a:pt x="421" y="95"/>
                  </a:moveTo>
                  <a:cubicBezTo>
                    <a:pt x="417" y="91"/>
                    <a:pt x="417" y="91"/>
                    <a:pt x="417" y="91"/>
                  </a:cubicBezTo>
                  <a:cubicBezTo>
                    <a:pt x="417" y="94"/>
                    <a:pt x="417" y="94"/>
                    <a:pt x="417" y="94"/>
                  </a:cubicBezTo>
                  <a:lnTo>
                    <a:pt x="421" y="95"/>
                  </a:lnTo>
                  <a:close/>
                  <a:moveTo>
                    <a:pt x="413" y="95"/>
                  </a:moveTo>
                  <a:cubicBezTo>
                    <a:pt x="415" y="87"/>
                    <a:pt x="415" y="87"/>
                    <a:pt x="415" y="87"/>
                  </a:cubicBezTo>
                  <a:cubicBezTo>
                    <a:pt x="409" y="84"/>
                    <a:pt x="409" y="84"/>
                    <a:pt x="409" y="84"/>
                  </a:cubicBezTo>
                  <a:cubicBezTo>
                    <a:pt x="409" y="95"/>
                    <a:pt x="409" y="95"/>
                    <a:pt x="409" y="95"/>
                  </a:cubicBezTo>
                  <a:lnTo>
                    <a:pt x="413" y="95"/>
                  </a:lnTo>
                  <a:close/>
                  <a:moveTo>
                    <a:pt x="407" y="97"/>
                  </a:moveTo>
                  <a:cubicBezTo>
                    <a:pt x="403" y="94"/>
                    <a:pt x="403" y="94"/>
                    <a:pt x="403" y="94"/>
                  </a:cubicBezTo>
                  <a:cubicBezTo>
                    <a:pt x="403" y="98"/>
                    <a:pt x="403" y="98"/>
                    <a:pt x="403" y="98"/>
                  </a:cubicBezTo>
                  <a:cubicBezTo>
                    <a:pt x="397" y="96"/>
                    <a:pt x="397" y="96"/>
                    <a:pt x="397" y="96"/>
                  </a:cubicBezTo>
                  <a:cubicBezTo>
                    <a:pt x="400" y="103"/>
                    <a:pt x="400" y="103"/>
                    <a:pt x="400" y="103"/>
                  </a:cubicBezTo>
                  <a:lnTo>
                    <a:pt x="407" y="97"/>
                  </a:lnTo>
                  <a:close/>
                  <a:moveTo>
                    <a:pt x="443" y="96"/>
                  </a:moveTo>
                  <a:cubicBezTo>
                    <a:pt x="449" y="97"/>
                    <a:pt x="452" y="90"/>
                    <a:pt x="449" y="84"/>
                  </a:cubicBezTo>
                  <a:cubicBezTo>
                    <a:pt x="446" y="79"/>
                    <a:pt x="441" y="83"/>
                    <a:pt x="440" y="90"/>
                  </a:cubicBezTo>
                  <a:cubicBezTo>
                    <a:pt x="439" y="95"/>
                    <a:pt x="443" y="96"/>
                    <a:pt x="443" y="96"/>
                  </a:cubicBezTo>
                  <a:close/>
                  <a:moveTo>
                    <a:pt x="455" y="99"/>
                  </a:moveTo>
                  <a:cubicBezTo>
                    <a:pt x="451" y="96"/>
                    <a:pt x="451" y="96"/>
                    <a:pt x="451" y="96"/>
                  </a:cubicBezTo>
                  <a:cubicBezTo>
                    <a:pt x="451" y="96"/>
                    <a:pt x="449" y="99"/>
                    <a:pt x="448" y="100"/>
                  </a:cubicBezTo>
                  <a:lnTo>
                    <a:pt x="455" y="99"/>
                  </a:lnTo>
                  <a:close/>
                  <a:moveTo>
                    <a:pt x="445" y="105"/>
                  </a:moveTo>
                  <a:cubicBezTo>
                    <a:pt x="444" y="111"/>
                    <a:pt x="444" y="111"/>
                    <a:pt x="444" y="111"/>
                  </a:cubicBezTo>
                  <a:cubicBezTo>
                    <a:pt x="449" y="109"/>
                    <a:pt x="449" y="109"/>
                    <a:pt x="449" y="109"/>
                  </a:cubicBezTo>
                  <a:cubicBezTo>
                    <a:pt x="448" y="104"/>
                    <a:pt x="448" y="104"/>
                    <a:pt x="448" y="104"/>
                  </a:cubicBezTo>
                  <a:lnTo>
                    <a:pt x="445" y="105"/>
                  </a:lnTo>
                  <a:close/>
                  <a:moveTo>
                    <a:pt x="474" y="58"/>
                  </a:moveTo>
                  <a:cubicBezTo>
                    <a:pt x="479" y="58"/>
                    <a:pt x="479" y="58"/>
                    <a:pt x="479" y="58"/>
                  </a:cubicBezTo>
                  <a:cubicBezTo>
                    <a:pt x="476" y="63"/>
                    <a:pt x="476" y="63"/>
                    <a:pt x="476" y="63"/>
                  </a:cubicBezTo>
                  <a:cubicBezTo>
                    <a:pt x="478" y="65"/>
                    <a:pt x="484" y="64"/>
                    <a:pt x="492" y="60"/>
                  </a:cubicBezTo>
                  <a:cubicBezTo>
                    <a:pt x="500" y="56"/>
                    <a:pt x="497" y="50"/>
                    <a:pt x="497" y="50"/>
                  </a:cubicBezTo>
                  <a:cubicBezTo>
                    <a:pt x="504" y="41"/>
                    <a:pt x="504" y="41"/>
                    <a:pt x="504" y="41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492" y="40"/>
                    <a:pt x="492" y="40"/>
                    <a:pt x="492" y="40"/>
                  </a:cubicBezTo>
                  <a:cubicBezTo>
                    <a:pt x="493" y="48"/>
                    <a:pt x="493" y="48"/>
                    <a:pt x="493" y="48"/>
                  </a:cubicBezTo>
                  <a:cubicBezTo>
                    <a:pt x="488" y="44"/>
                    <a:pt x="488" y="44"/>
                    <a:pt x="488" y="44"/>
                  </a:cubicBezTo>
                  <a:cubicBezTo>
                    <a:pt x="486" y="46"/>
                    <a:pt x="486" y="46"/>
                    <a:pt x="486" y="46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83" y="48"/>
                    <a:pt x="483" y="48"/>
                    <a:pt x="483" y="48"/>
                  </a:cubicBezTo>
                  <a:cubicBezTo>
                    <a:pt x="478" y="48"/>
                    <a:pt x="478" y="48"/>
                    <a:pt x="478" y="48"/>
                  </a:cubicBezTo>
                  <a:cubicBezTo>
                    <a:pt x="479" y="53"/>
                    <a:pt x="479" y="53"/>
                    <a:pt x="479" y="53"/>
                  </a:cubicBezTo>
                  <a:cubicBezTo>
                    <a:pt x="472" y="55"/>
                    <a:pt x="472" y="55"/>
                    <a:pt x="472" y="55"/>
                  </a:cubicBezTo>
                  <a:lnTo>
                    <a:pt x="474" y="58"/>
                  </a:lnTo>
                  <a:close/>
                  <a:moveTo>
                    <a:pt x="484" y="73"/>
                  </a:moveTo>
                  <a:cubicBezTo>
                    <a:pt x="484" y="76"/>
                    <a:pt x="489" y="76"/>
                    <a:pt x="489" y="76"/>
                  </a:cubicBezTo>
                  <a:cubicBezTo>
                    <a:pt x="489" y="76"/>
                    <a:pt x="498" y="77"/>
                    <a:pt x="497" y="73"/>
                  </a:cubicBezTo>
                  <a:cubicBezTo>
                    <a:pt x="497" y="68"/>
                    <a:pt x="482" y="66"/>
                    <a:pt x="484" y="73"/>
                  </a:cubicBezTo>
                  <a:close/>
                  <a:moveTo>
                    <a:pt x="503" y="55"/>
                  </a:moveTo>
                  <a:cubicBezTo>
                    <a:pt x="501" y="59"/>
                    <a:pt x="501" y="59"/>
                    <a:pt x="501" y="59"/>
                  </a:cubicBezTo>
                  <a:cubicBezTo>
                    <a:pt x="499" y="57"/>
                    <a:pt x="499" y="57"/>
                    <a:pt x="499" y="57"/>
                  </a:cubicBezTo>
                  <a:cubicBezTo>
                    <a:pt x="493" y="66"/>
                    <a:pt x="493" y="66"/>
                    <a:pt x="493" y="66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72"/>
                    <a:pt x="500" y="72"/>
                    <a:pt x="500" y="72"/>
                  </a:cubicBezTo>
                  <a:cubicBezTo>
                    <a:pt x="504" y="72"/>
                    <a:pt x="504" y="72"/>
                    <a:pt x="504" y="72"/>
                  </a:cubicBezTo>
                  <a:cubicBezTo>
                    <a:pt x="509" y="59"/>
                    <a:pt x="509" y="59"/>
                    <a:pt x="509" y="59"/>
                  </a:cubicBezTo>
                  <a:cubicBezTo>
                    <a:pt x="505" y="48"/>
                    <a:pt x="505" y="48"/>
                    <a:pt x="505" y="48"/>
                  </a:cubicBezTo>
                  <a:cubicBezTo>
                    <a:pt x="501" y="50"/>
                    <a:pt x="501" y="50"/>
                    <a:pt x="501" y="50"/>
                  </a:cubicBezTo>
                  <a:lnTo>
                    <a:pt x="503" y="55"/>
                  </a:lnTo>
                  <a:close/>
                  <a:moveTo>
                    <a:pt x="514" y="56"/>
                  </a:moveTo>
                  <a:cubicBezTo>
                    <a:pt x="517" y="56"/>
                    <a:pt x="521" y="48"/>
                    <a:pt x="516" y="43"/>
                  </a:cubicBezTo>
                  <a:cubicBezTo>
                    <a:pt x="509" y="37"/>
                    <a:pt x="505" y="43"/>
                    <a:pt x="508" y="50"/>
                  </a:cubicBezTo>
                  <a:cubicBezTo>
                    <a:pt x="508" y="50"/>
                    <a:pt x="510" y="56"/>
                    <a:pt x="514" y="56"/>
                  </a:cubicBezTo>
                  <a:close/>
                  <a:moveTo>
                    <a:pt x="513" y="22"/>
                  </a:moveTo>
                  <a:cubicBezTo>
                    <a:pt x="506" y="22"/>
                    <a:pt x="511" y="30"/>
                    <a:pt x="511" y="30"/>
                  </a:cubicBezTo>
                  <a:cubicBezTo>
                    <a:pt x="517" y="29"/>
                    <a:pt x="518" y="22"/>
                    <a:pt x="513" y="22"/>
                  </a:cubicBezTo>
                  <a:close/>
                  <a:moveTo>
                    <a:pt x="528" y="14"/>
                  </a:moveTo>
                  <a:cubicBezTo>
                    <a:pt x="523" y="17"/>
                    <a:pt x="523" y="17"/>
                    <a:pt x="523" y="17"/>
                  </a:cubicBezTo>
                  <a:cubicBezTo>
                    <a:pt x="531" y="19"/>
                    <a:pt x="531" y="19"/>
                    <a:pt x="531" y="19"/>
                  </a:cubicBezTo>
                  <a:lnTo>
                    <a:pt x="528" y="14"/>
                  </a:lnTo>
                  <a:close/>
                  <a:moveTo>
                    <a:pt x="538" y="19"/>
                  </a:moveTo>
                  <a:cubicBezTo>
                    <a:pt x="539" y="19"/>
                    <a:pt x="541" y="17"/>
                    <a:pt x="541" y="17"/>
                  </a:cubicBezTo>
                  <a:cubicBezTo>
                    <a:pt x="541" y="20"/>
                    <a:pt x="541" y="20"/>
                    <a:pt x="541" y="20"/>
                  </a:cubicBezTo>
                  <a:cubicBezTo>
                    <a:pt x="548" y="22"/>
                    <a:pt x="548" y="22"/>
                    <a:pt x="548" y="22"/>
                  </a:cubicBezTo>
                  <a:cubicBezTo>
                    <a:pt x="559" y="16"/>
                    <a:pt x="559" y="16"/>
                    <a:pt x="559" y="16"/>
                  </a:cubicBezTo>
                  <a:cubicBezTo>
                    <a:pt x="559" y="12"/>
                    <a:pt x="559" y="12"/>
                    <a:pt x="559" y="12"/>
                  </a:cubicBezTo>
                  <a:cubicBezTo>
                    <a:pt x="553" y="16"/>
                    <a:pt x="553" y="16"/>
                    <a:pt x="553" y="16"/>
                  </a:cubicBezTo>
                  <a:cubicBezTo>
                    <a:pt x="550" y="14"/>
                    <a:pt x="550" y="14"/>
                    <a:pt x="550" y="14"/>
                  </a:cubicBezTo>
                  <a:cubicBezTo>
                    <a:pt x="555" y="10"/>
                    <a:pt x="555" y="10"/>
                    <a:pt x="555" y="10"/>
                  </a:cubicBezTo>
                  <a:cubicBezTo>
                    <a:pt x="552" y="6"/>
                    <a:pt x="552" y="6"/>
                    <a:pt x="552" y="6"/>
                  </a:cubicBezTo>
                  <a:cubicBezTo>
                    <a:pt x="550" y="10"/>
                    <a:pt x="550" y="10"/>
                    <a:pt x="550" y="10"/>
                  </a:cubicBezTo>
                  <a:cubicBezTo>
                    <a:pt x="548" y="5"/>
                    <a:pt x="548" y="5"/>
                    <a:pt x="548" y="5"/>
                  </a:cubicBezTo>
                  <a:cubicBezTo>
                    <a:pt x="544" y="8"/>
                    <a:pt x="544" y="8"/>
                    <a:pt x="544" y="8"/>
                  </a:cubicBezTo>
                  <a:cubicBezTo>
                    <a:pt x="546" y="12"/>
                    <a:pt x="546" y="12"/>
                    <a:pt x="546" y="12"/>
                  </a:cubicBezTo>
                  <a:cubicBezTo>
                    <a:pt x="537" y="14"/>
                    <a:pt x="537" y="14"/>
                    <a:pt x="537" y="14"/>
                  </a:cubicBezTo>
                  <a:lnTo>
                    <a:pt x="538" y="19"/>
                  </a:lnTo>
                  <a:close/>
                  <a:moveTo>
                    <a:pt x="658" y="62"/>
                  </a:moveTo>
                  <a:cubicBezTo>
                    <a:pt x="659" y="72"/>
                    <a:pt x="659" y="72"/>
                    <a:pt x="659" y="72"/>
                  </a:cubicBezTo>
                  <a:cubicBezTo>
                    <a:pt x="665" y="68"/>
                    <a:pt x="665" y="68"/>
                    <a:pt x="665" y="68"/>
                  </a:cubicBezTo>
                  <a:cubicBezTo>
                    <a:pt x="662" y="60"/>
                    <a:pt x="662" y="60"/>
                    <a:pt x="662" y="60"/>
                  </a:cubicBezTo>
                  <a:lnTo>
                    <a:pt x="658" y="6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26" descr="© INSCALE GmbH, 18.06.2010"/>
            <p:cNvSpPr>
              <a:spLocks/>
            </p:cNvSpPr>
            <p:nvPr/>
          </p:nvSpPr>
          <p:spPr bwMode="auto">
            <a:xfrm>
              <a:off x="3416" y="2263"/>
              <a:ext cx="356" cy="188"/>
            </a:xfrm>
            <a:custGeom>
              <a:avLst/>
              <a:gdLst>
                <a:gd name="T0" fmla="*/ 320 w 246"/>
                <a:gd name="T1" fmla="*/ 10 h 130"/>
                <a:gd name="T2" fmla="*/ 292 w 246"/>
                <a:gd name="T3" fmla="*/ 1 h 130"/>
                <a:gd name="T4" fmla="*/ 259 w 246"/>
                <a:gd name="T5" fmla="*/ 10 h 130"/>
                <a:gd name="T6" fmla="*/ 239 w 246"/>
                <a:gd name="T7" fmla="*/ 13 h 130"/>
                <a:gd name="T8" fmla="*/ 204 w 246"/>
                <a:gd name="T9" fmla="*/ 23 h 130"/>
                <a:gd name="T10" fmla="*/ 188 w 246"/>
                <a:gd name="T11" fmla="*/ 33 h 130"/>
                <a:gd name="T12" fmla="*/ 181 w 246"/>
                <a:gd name="T13" fmla="*/ 27 h 130"/>
                <a:gd name="T14" fmla="*/ 168 w 246"/>
                <a:gd name="T15" fmla="*/ 20 h 130"/>
                <a:gd name="T16" fmla="*/ 164 w 246"/>
                <a:gd name="T17" fmla="*/ 16 h 130"/>
                <a:gd name="T18" fmla="*/ 148 w 246"/>
                <a:gd name="T19" fmla="*/ 13 h 130"/>
                <a:gd name="T20" fmla="*/ 139 w 246"/>
                <a:gd name="T21" fmla="*/ 23 h 130"/>
                <a:gd name="T22" fmla="*/ 124 w 246"/>
                <a:gd name="T23" fmla="*/ 14 h 130"/>
                <a:gd name="T24" fmla="*/ 110 w 246"/>
                <a:gd name="T25" fmla="*/ 19 h 130"/>
                <a:gd name="T26" fmla="*/ 93 w 246"/>
                <a:gd name="T27" fmla="*/ 33 h 130"/>
                <a:gd name="T28" fmla="*/ 74 w 246"/>
                <a:gd name="T29" fmla="*/ 62 h 130"/>
                <a:gd name="T30" fmla="*/ 62 w 246"/>
                <a:gd name="T31" fmla="*/ 77 h 130"/>
                <a:gd name="T32" fmla="*/ 20 w 246"/>
                <a:gd name="T33" fmla="*/ 85 h 130"/>
                <a:gd name="T34" fmla="*/ 6 w 246"/>
                <a:gd name="T35" fmla="*/ 106 h 130"/>
                <a:gd name="T36" fmla="*/ 0 w 246"/>
                <a:gd name="T37" fmla="*/ 130 h 130"/>
                <a:gd name="T38" fmla="*/ 13 w 246"/>
                <a:gd name="T39" fmla="*/ 152 h 130"/>
                <a:gd name="T40" fmla="*/ 20 w 246"/>
                <a:gd name="T41" fmla="*/ 169 h 130"/>
                <a:gd name="T42" fmla="*/ 54 w 246"/>
                <a:gd name="T43" fmla="*/ 182 h 130"/>
                <a:gd name="T44" fmla="*/ 81 w 246"/>
                <a:gd name="T45" fmla="*/ 187 h 130"/>
                <a:gd name="T46" fmla="*/ 110 w 246"/>
                <a:gd name="T47" fmla="*/ 182 h 130"/>
                <a:gd name="T48" fmla="*/ 135 w 246"/>
                <a:gd name="T49" fmla="*/ 171 h 130"/>
                <a:gd name="T50" fmla="*/ 148 w 246"/>
                <a:gd name="T51" fmla="*/ 150 h 130"/>
                <a:gd name="T52" fmla="*/ 178 w 246"/>
                <a:gd name="T53" fmla="*/ 129 h 130"/>
                <a:gd name="T54" fmla="*/ 224 w 246"/>
                <a:gd name="T55" fmla="*/ 120 h 130"/>
                <a:gd name="T56" fmla="*/ 268 w 246"/>
                <a:gd name="T57" fmla="*/ 91 h 130"/>
                <a:gd name="T58" fmla="*/ 304 w 246"/>
                <a:gd name="T59" fmla="*/ 91 h 130"/>
                <a:gd name="T60" fmla="*/ 326 w 246"/>
                <a:gd name="T61" fmla="*/ 97 h 130"/>
                <a:gd name="T62" fmla="*/ 336 w 246"/>
                <a:gd name="T63" fmla="*/ 80 h 130"/>
                <a:gd name="T64" fmla="*/ 349 w 246"/>
                <a:gd name="T65" fmla="*/ 43 h 130"/>
                <a:gd name="T66" fmla="*/ 321 w 246"/>
                <a:gd name="T67" fmla="*/ 20 h 1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46" h="130">
                  <a:moveTo>
                    <a:pt x="222" y="14"/>
                  </a:moveTo>
                  <a:cubicBezTo>
                    <a:pt x="222" y="14"/>
                    <a:pt x="222" y="9"/>
                    <a:pt x="221" y="7"/>
                  </a:cubicBezTo>
                  <a:cubicBezTo>
                    <a:pt x="220" y="5"/>
                    <a:pt x="208" y="5"/>
                    <a:pt x="208" y="5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1"/>
                    <a:pt x="199" y="0"/>
                    <a:pt x="192" y="1"/>
                  </a:cubicBezTo>
                  <a:cubicBezTo>
                    <a:pt x="184" y="3"/>
                    <a:pt x="179" y="7"/>
                    <a:pt x="179" y="7"/>
                  </a:cubicBezTo>
                  <a:cubicBezTo>
                    <a:pt x="179" y="7"/>
                    <a:pt x="178" y="13"/>
                    <a:pt x="173" y="14"/>
                  </a:cubicBezTo>
                  <a:cubicBezTo>
                    <a:pt x="166" y="15"/>
                    <a:pt x="165" y="9"/>
                    <a:pt x="165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46" y="10"/>
                    <a:pt x="141" y="16"/>
                    <a:pt x="141" y="16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0" y="23"/>
                    <a:pt x="126" y="26"/>
                    <a:pt x="124" y="26"/>
                  </a:cubicBezTo>
                  <a:cubicBezTo>
                    <a:pt x="120" y="26"/>
                    <a:pt x="125" y="19"/>
                    <a:pt x="125" y="19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2" y="4"/>
                    <a:pt x="108" y="3"/>
                  </a:cubicBezTo>
                  <a:cubicBezTo>
                    <a:pt x="103" y="3"/>
                    <a:pt x="102" y="9"/>
                    <a:pt x="102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8" y="20"/>
                    <a:pt x="64" y="23"/>
                  </a:cubicBezTo>
                  <a:cubicBezTo>
                    <a:pt x="60" y="26"/>
                    <a:pt x="58" y="24"/>
                    <a:pt x="54" y="27"/>
                  </a:cubicBezTo>
                  <a:cubicBezTo>
                    <a:pt x="52" y="31"/>
                    <a:pt x="54" y="39"/>
                    <a:pt x="51" y="43"/>
                  </a:cubicBezTo>
                  <a:cubicBezTo>
                    <a:pt x="49" y="47"/>
                    <a:pt x="47" y="43"/>
                    <a:pt x="44" y="46"/>
                  </a:cubicBezTo>
                  <a:cubicBezTo>
                    <a:pt x="41" y="50"/>
                    <a:pt x="43" y="53"/>
                    <a:pt x="43" y="53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18" y="57"/>
                    <a:pt x="14" y="59"/>
                  </a:cubicBezTo>
                  <a:cubicBezTo>
                    <a:pt x="10" y="61"/>
                    <a:pt x="5" y="69"/>
                    <a:pt x="4" y="72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1" y="85"/>
                    <a:pt x="0" y="90"/>
                  </a:cubicBezTo>
                  <a:cubicBezTo>
                    <a:pt x="0" y="95"/>
                    <a:pt x="7" y="99"/>
                    <a:pt x="7" y="99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105"/>
                    <a:pt x="12" y="109"/>
                    <a:pt x="14" y="113"/>
                  </a:cubicBezTo>
                  <a:cubicBezTo>
                    <a:pt x="14" y="114"/>
                    <a:pt x="15" y="116"/>
                    <a:pt x="14" y="117"/>
                  </a:cubicBezTo>
                  <a:cubicBezTo>
                    <a:pt x="18" y="116"/>
                    <a:pt x="22" y="116"/>
                    <a:pt x="25" y="117"/>
                  </a:cubicBezTo>
                  <a:cubicBezTo>
                    <a:pt x="30" y="118"/>
                    <a:pt x="37" y="126"/>
                    <a:pt x="37" y="126"/>
                  </a:cubicBezTo>
                  <a:cubicBezTo>
                    <a:pt x="37" y="126"/>
                    <a:pt x="41" y="130"/>
                    <a:pt x="46" y="130"/>
                  </a:cubicBezTo>
                  <a:cubicBezTo>
                    <a:pt x="50" y="130"/>
                    <a:pt x="56" y="129"/>
                    <a:pt x="56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8"/>
                    <a:pt x="86" y="113"/>
                    <a:pt x="90" y="106"/>
                  </a:cubicBezTo>
                  <a:cubicBezTo>
                    <a:pt x="93" y="101"/>
                    <a:pt x="102" y="104"/>
                    <a:pt x="102" y="104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9" y="98"/>
                    <a:pt x="118" y="90"/>
                    <a:pt x="123" y="89"/>
                  </a:cubicBezTo>
                  <a:cubicBezTo>
                    <a:pt x="127" y="88"/>
                    <a:pt x="138" y="94"/>
                    <a:pt x="138" y="94"/>
                  </a:cubicBezTo>
                  <a:cubicBezTo>
                    <a:pt x="138" y="94"/>
                    <a:pt x="150" y="87"/>
                    <a:pt x="155" y="83"/>
                  </a:cubicBezTo>
                  <a:cubicBezTo>
                    <a:pt x="159" y="79"/>
                    <a:pt x="158" y="69"/>
                    <a:pt x="163" y="66"/>
                  </a:cubicBezTo>
                  <a:cubicBezTo>
                    <a:pt x="168" y="62"/>
                    <a:pt x="176" y="61"/>
                    <a:pt x="185" y="63"/>
                  </a:cubicBezTo>
                  <a:cubicBezTo>
                    <a:pt x="194" y="67"/>
                    <a:pt x="201" y="58"/>
                    <a:pt x="201" y="58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10" y="63"/>
                    <a:pt x="211" y="71"/>
                    <a:pt x="216" y="72"/>
                  </a:cubicBezTo>
                  <a:cubicBezTo>
                    <a:pt x="222" y="73"/>
                    <a:pt x="222" y="69"/>
                    <a:pt x="225" y="67"/>
                  </a:cubicBezTo>
                  <a:cubicBezTo>
                    <a:pt x="228" y="64"/>
                    <a:pt x="234" y="66"/>
                    <a:pt x="234" y="66"/>
                  </a:cubicBezTo>
                  <a:cubicBezTo>
                    <a:pt x="234" y="66"/>
                    <a:pt x="232" y="59"/>
                    <a:pt x="232" y="55"/>
                  </a:cubicBezTo>
                  <a:cubicBezTo>
                    <a:pt x="232" y="51"/>
                    <a:pt x="240" y="43"/>
                    <a:pt x="240" y="43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6" y="18"/>
                    <a:pt x="246" y="18"/>
                    <a:pt x="246" y="18"/>
                  </a:cubicBezTo>
                  <a:lnTo>
                    <a:pt x="222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27" descr="© INSCALE GmbH, 18.06.2010"/>
            <p:cNvSpPr>
              <a:spLocks/>
            </p:cNvSpPr>
            <p:nvPr/>
          </p:nvSpPr>
          <p:spPr bwMode="auto">
            <a:xfrm>
              <a:off x="3380" y="2347"/>
              <a:ext cx="434" cy="290"/>
            </a:xfrm>
            <a:custGeom>
              <a:avLst/>
              <a:gdLst>
                <a:gd name="T0" fmla="*/ 422 w 300"/>
                <a:gd name="T1" fmla="*/ 33 h 200"/>
                <a:gd name="T2" fmla="*/ 399 w 300"/>
                <a:gd name="T3" fmla="*/ 22 h 200"/>
                <a:gd name="T4" fmla="*/ 383 w 300"/>
                <a:gd name="T5" fmla="*/ 15 h 200"/>
                <a:gd name="T6" fmla="*/ 362 w 300"/>
                <a:gd name="T7" fmla="*/ 13 h 200"/>
                <a:gd name="T8" fmla="*/ 340 w 300"/>
                <a:gd name="T9" fmla="*/ 7 h 200"/>
                <a:gd name="T10" fmla="*/ 304 w 300"/>
                <a:gd name="T11" fmla="*/ 7 h 200"/>
                <a:gd name="T12" fmla="*/ 260 w 300"/>
                <a:gd name="T13" fmla="*/ 36 h 200"/>
                <a:gd name="T14" fmla="*/ 214 w 300"/>
                <a:gd name="T15" fmla="*/ 45 h 200"/>
                <a:gd name="T16" fmla="*/ 184 w 300"/>
                <a:gd name="T17" fmla="*/ 67 h 200"/>
                <a:gd name="T18" fmla="*/ 171 w 300"/>
                <a:gd name="T19" fmla="*/ 87 h 200"/>
                <a:gd name="T20" fmla="*/ 146 w 300"/>
                <a:gd name="T21" fmla="*/ 99 h 200"/>
                <a:gd name="T22" fmla="*/ 117 w 300"/>
                <a:gd name="T23" fmla="*/ 103 h 200"/>
                <a:gd name="T24" fmla="*/ 90 w 300"/>
                <a:gd name="T25" fmla="*/ 99 h 200"/>
                <a:gd name="T26" fmla="*/ 56 w 300"/>
                <a:gd name="T27" fmla="*/ 86 h 200"/>
                <a:gd name="T28" fmla="*/ 52 w 300"/>
                <a:gd name="T29" fmla="*/ 97 h 200"/>
                <a:gd name="T30" fmla="*/ 55 w 300"/>
                <a:gd name="T31" fmla="*/ 110 h 200"/>
                <a:gd name="T32" fmla="*/ 27 w 300"/>
                <a:gd name="T33" fmla="*/ 109 h 200"/>
                <a:gd name="T34" fmla="*/ 20 w 300"/>
                <a:gd name="T35" fmla="*/ 122 h 200"/>
                <a:gd name="T36" fmla="*/ 33 w 300"/>
                <a:gd name="T37" fmla="*/ 131 h 200"/>
                <a:gd name="T38" fmla="*/ 20 w 300"/>
                <a:gd name="T39" fmla="*/ 155 h 200"/>
                <a:gd name="T40" fmla="*/ 25 w 300"/>
                <a:gd name="T41" fmla="*/ 168 h 200"/>
                <a:gd name="T42" fmla="*/ 9 w 300"/>
                <a:gd name="T43" fmla="*/ 183 h 200"/>
                <a:gd name="T44" fmla="*/ 13 w 300"/>
                <a:gd name="T45" fmla="*/ 196 h 200"/>
                <a:gd name="T46" fmla="*/ 19 w 300"/>
                <a:gd name="T47" fmla="*/ 207 h 200"/>
                <a:gd name="T48" fmla="*/ 30 w 300"/>
                <a:gd name="T49" fmla="*/ 220 h 200"/>
                <a:gd name="T50" fmla="*/ 39 w 300"/>
                <a:gd name="T51" fmla="*/ 232 h 200"/>
                <a:gd name="T52" fmla="*/ 55 w 300"/>
                <a:gd name="T53" fmla="*/ 241 h 200"/>
                <a:gd name="T54" fmla="*/ 87 w 300"/>
                <a:gd name="T55" fmla="*/ 274 h 200"/>
                <a:gd name="T56" fmla="*/ 110 w 300"/>
                <a:gd name="T57" fmla="*/ 287 h 200"/>
                <a:gd name="T58" fmla="*/ 166 w 300"/>
                <a:gd name="T59" fmla="*/ 289 h 200"/>
                <a:gd name="T60" fmla="*/ 187 w 300"/>
                <a:gd name="T61" fmla="*/ 273 h 200"/>
                <a:gd name="T62" fmla="*/ 203 w 300"/>
                <a:gd name="T63" fmla="*/ 260 h 200"/>
                <a:gd name="T64" fmla="*/ 227 w 300"/>
                <a:gd name="T65" fmla="*/ 251 h 200"/>
                <a:gd name="T66" fmla="*/ 250 w 300"/>
                <a:gd name="T67" fmla="*/ 244 h 200"/>
                <a:gd name="T68" fmla="*/ 292 w 300"/>
                <a:gd name="T69" fmla="*/ 236 h 200"/>
                <a:gd name="T70" fmla="*/ 308 w 300"/>
                <a:gd name="T71" fmla="*/ 235 h 200"/>
                <a:gd name="T72" fmla="*/ 339 w 300"/>
                <a:gd name="T73" fmla="*/ 220 h 200"/>
                <a:gd name="T74" fmla="*/ 346 w 300"/>
                <a:gd name="T75" fmla="*/ 203 h 200"/>
                <a:gd name="T76" fmla="*/ 349 w 300"/>
                <a:gd name="T77" fmla="*/ 184 h 200"/>
                <a:gd name="T78" fmla="*/ 354 w 300"/>
                <a:gd name="T79" fmla="*/ 165 h 200"/>
                <a:gd name="T80" fmla="*/ 362 w 300"/>
                <a:gd name="T81" fmla="*/ 142 h 200"/>
                <a:gd name="T82" fmla="*/ 375 w 300"/>
                <a:gd name="T83" fmla="*/ 110 h 200"/>
                <a:gd name="T84" fmla="*/ 379 w 300"/>
                <a:gd name="T85" fmla="*/ 96 h 200"/>
                <a:gd name="T86" fmla="*/ 399 w 300"/>
                <a:gd name="T87" fmla="*/ 67 h 200"/>
                <a:gd name="T88" fmla="*/ 430 w 300"/>
                <a:gd name="T89" fmla="*/ 45 h 2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00" h="200">
                  <a:moveTo>
                    <a:pt x="294" y="30"/>
                  </a:moveTo>
                  <a:cubicBezTo>
                    <a:pt x="294" y="30"/>
                    <a:pt x="300" y="25"/>
                    <a:pt x="292" y="23"/>
                  </a:cubicBezTo>
                  <a:cubicBezTo>
                    <a:pt x="285" y="21"/>
                    <a:pt x="283" y="25"/>
                    <a:pt x="281" y="21"/>
                  </a:cubicBezTo>
                  <a:cubicBezTo>
                    <a:pt x="279" y="19"/>
                    <a:pt x="279" y="16"/>
                    <a:pt x="276" y="15"/>
                  </a:cubicBezTo>
                  <a:cubicBezTo>
                    <a:pt x="273" y="15"/>
                    <a:pt x="270" y="16"/>
                    <a:pt x="270" y="16"/>
                  </a:cubicBezTo>
                  <a:cubicBezTo>
                    <a:pt x="270" y="16"/>
                    <a:pt x="267" y="11"/>
                    <a:pt x="265" y="10"/>
                  </a:cubicBezTo>
                  <a:cubicBezTo>
                    <a:pt x="263" y="8"/>
                    <a:pt x="259" y="8"/>
                    <a:pt x="259" y="8"/>
                  </a:cubicBezTo>
                  <a:cubicBezTo>
                    <a:pt x="259" y="8"/>
                    <a:pt x="253" y="6"/>
                    <a:pt x="250" y="9"/>
                  </a:cubicBezTo>
                  <a:cubicBezTo>
                    <a:pt x="247" y="11"/>
                    <a:pt x="247" y="15"/>
                    <a:pt x="241" y="14"/>
                  </a:cubicBezTo>
                  <a:cubicBezTo>
                    <a:pt x="236" y="13"/>
                    <a:pt x="235" y="5"/>
                    <a:pt x="235" y="5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19" y="9"/>
                    <a:pt x="210" y="5"/>
                  </a:cubicBezTo>
                  <a:cubicBezTo>
                    <a:pt x="201" y="3"/>
                    <a:pt x="193" y="4"/>
                    <a:pt x="188" y="8"/>
                  </a:cubicBezTo>
                  <a:cubicBezTo>
                    <a:pt x="183" y="11"/>
                    <a:pt x="184" y="21"/>
                    <a:pt x="180" y="25"/>
                  </a:cubicBezTo>
                  <a:cubicBezTo>
                    <a:pt x="175" y="29"/>
                    <a:pt x="163" y="36"/>
                    <a:pt x="163" y="36"/>
                  </a:cubicBezTo>
                  <a:cubicBezTo>
                    <a:pt x="163" y="36"/>
                    <a:pt x="152" y="30"/>
                    <a:pt x="148" y="31"/>
                  </a:cubicBezTo>
                  <a:cubicBezTo>
                    <a:pt x="143" y="32"/>
                    <a:pt x="144" y="40"/>
                    <a:pt x="144" y="40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7" y="46"/>
                    <a:pt x="118" y="43"/>
                    <a:pt x="115" y="48"/>
                  </a:cubicBezTo>
                  <a:cubicBezTo>
                    <a:pt x="111" y="55"/>
                    <a:pt x="118" y="60"/>
                    <a:pt x="118" y="60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75" y="72"/>
                    <a:pt x="71" y="72"/>
                  </a:cubicBezTo>
                  <a:cubicBezTo>
                    <a:pt x="66" y="72"/>
                    <a:pt x="62" y="68"/>
                    <a:pt x="62" y="68"/>
                  </a:cubicBezTo>
                  <a:cubicBezTo>
                    <a:pt x="62" y="68"/>
                    <a:pt x="55" y="60"/>
                    <a:pt x="50" y="59"/>
                  </a:cubicBezTo>
                  <a:cubicBezTo>
                    <a:pt x="47" y="58"/>
                    <a:pt x="43" y="58"/>
                    <a:pt x="39" y="59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1" y="75"/>
                    <a:pt x="19" y="75"/>
                  </a:cubicBezTo>
                  <a:cubicBezTo>
                    <a:pt x="17" y="76"/>
                    <a:pt x="12" y="77"/>
                    <a:pt x="11" y="81"/>
                  </a:cubicBezTo>
                  <a:cubicBezTo>
                    <a:pt x="9" y="86"/>
                    <a:pt x="14" y="84"/>
                    <a:pt x="14" y="84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21" y="83"/>
                    <a:pt x="23" y="90"/>
                  </a:cubicBezTo>
                  <a:cubicBezTo>
                    <a:pt x="25" y="96"/>
                    <a:pt x="11" y="99"/>
                    <a:pt x="10" y="102"/>
                  </a:cubicBezTo>
                  <a:cubicBezTo>
                    <a:pt x="10" y="105"/>
                    <a:pt x="14" y="105"/>
                    <a:pt x="14" y="107"/>
                  </a:cubicBezTo>
                  <a:cubicBezTo>
                    <a:pt x="14" y="108"/>
                    <a:pt x="11" y="110"/>
                    <a:pt x="12" y="113"/>
                  </a:cubicBezTo>
                  <a:cubicBezTo>
                    <a:pt x="12" y="115"/>
                    <a:pt x="17" y="116"/>
                    <a:pt x="17" y="116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" y="134"/>
                    <a:pt x="8" y="135"/>
                    <a:pt x="9" y="135"/>
                  </a:cubicBezTo>
                  <a:cubicBezTo>
                    <a:pt x="13" y="137"/>
                    <a:pt x="10" y="139"/>
                    <a:pt x="9" y="141"/>
                  </a:cubicBezTo>
                  <a:cubicBezTo>
                    <a:pt x="9" y="144"/>
                    <a:pt x="13" y="143"/>
                    <a:pt x="13" y="143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3"/>
                    <a:pt x="21" y="152"/>
                    <a:pt x="21" y="152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9" y="165"/>
                    <a:pt x="36" y="163"/>
                    <a:pt x="38" y="166"/>
                  </a:cubicBezTo>
                  <a:cubicBezTo>
                    <a:pt x="40" y="169"/>
                    <a:pt x="42" y="174"/>
                    <a:pt x="42" y="174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60" y="189"/>
                    <a:pt x="67" y="188"/>
                    <a:pt x="71" y="190"/>
                  </a:cubicBezTo>
                  <a:cubicBezTo>
                    <a:pt x="75" y="192"/>
                    <a:pt x="76" y="198"/>
                    <a:pt x="76" y="198"/>
                  </a:cubicBezTo>
                  <a:cubicBezTo>
                    <a:pt x="76" y="198"/>
                    <a:pt x="94" y="200"/>
                    <a:pt x="99" y="200"/>
                  </a:cubicBezTo>
                  <a:cubicBezTo>
                    <a:pt x="104" y="200"/>
                    <a:pt x="115" y="199"/>
                    <a:pt x="115" y="199"/>
                  </a:cubicBezTo>
                  <a:cubicBezTo>
                    <a:pt x="122" y="189"/>
                    <a:pt x="122" y="189"/>
                    <a:pt x="122" y="189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40" y="179"/>
                    <a:pt x="140" y="179"/>
                    <a:pt x="140" y="179"/>
                  </a:cubicBezTo>
                  <a:cubicBezTo>
                    <a:pt x="145" y="181"/>
                    <a:pt x="145" y="181"/>
                    <a:pt x="145" y="181"/>
                  </a:cubicBezTo>
                  <a:cubicBezTo>
                    <a:pt x="145" y="181"/>
                    <a:pt x="154" y="176"/>
                    <a:pt x="157" y="173"/>
                  </a:cubicBezTo>
                  <a:cubicBezTo>
                    <a:pt x="159" y="170"/>
                    <a:pt x="164" y="165"/>
                    <a:pt x="166" y="165"/>
                  </a:cubicBezTo>
                  <a:cubicBezTo>
                    <a:pt x="169" y="165"/>
                    <a:pt x="173" y="168"/>
                    <a:pt x="173" y="168"/>
                  </a:cubicBezTo>
                  <a:cubicBezTo>
                    <a:pt x="173" y="168"/>
                    <a:pt x="175" y="162"/>
                    <a:pt x="184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4" y="160"/>
                    <a:pt x="209" y="163"/>
                    <a:pt x="213" y="162"/>
                  </a:cubicBezTo>
                  <a:cubicBezTo>
                    <a:pt x="216" y="161"/>
                    <a:pt x="214" y="154"/>
                    <a:pt x="219" y="153"/>
                  </a:cubicBezTo>
                  <a:cubicBezTo>
                    <a:pt x="225" y="152"/>
                    <a:pt x="231" y="156"/>
                    <a:pt x="234" y="152"/>
                  </a:cubicBezTo>
                  <a:cubicBezTo>
                    <a:pt x="237" y="149"/>
                    <a:pt x="235" y="143"/>
                    <a:pt x="235" y="143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41" y="127"/>
                    <a:pt x="241" y="127"/>
                    <a:pt x="241" y="127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5" y="114"/>
                    <a:pt x="245" y="114"/>
                    <a:pt x="245" y="114"/>
                  </a:cubicBezTo>
                  <a:cubicBezTo>
                    <a:pt x="251" y="104"/>
                    <a:pt x="251" y="104"/>
                    <a:pt x="251" y="104"/>
                  </a:cubicBezTo>
                  <a:cubicBezTo>
                    <a:pt x="250" y="98"/>
                    <a:pt x="250" y="98"/>
                    <a:pt x="250" y="98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9" y="76"/>
                    <a:pt x="259" y="76"/>
                    <a:pt x="259" y="76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6" y="46"/>
                    <a:pt x="276" y="46"/>
                    <a:pt x="276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97" y="31"/>
                    <a:pt x="297" y="31"/>
                    <a:pt x="297" y="31"/>
                  </a:cubicBezTo>
                  <a:lnTo>
                    <a:pt x="294" y="3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28" descr="© INSCALE GmbH, 18.06.2010"/>
            <p:cNvSpPr>
              <a:spLocks noEditPoints="1"/>
            </p:cNvSpPr>
            <p:nvPr/>
          </p:nvSpPr>
          <p:spPr bwMode="auto">
            <a:xfrm>
              <a:off x="3600" y="1277"/>
              <a:ext cx="311" cy="198"/>
            </a:xfrm>
            <a:custGeom>
              <a:avLst/>
              <a:gdLst>
                <a:gd name="T0" fmla="*/ 288 w 215"/>
                <a:gd name="T1" fmla="*/ 119 h 137"/>
                <a:gd name="T2" fmla="*/ 278 w 215"/>
                <a:gd name="T3" fmla="*/ 61 h 137"/>
                <a:gd name="T4" fmla="*/ 286 w 215"/>
                <a:gd name="T5" fmla="*/ 16 h 137"/>
                <a:gd name="T6" fmla="*/ 281 w 215"/>
                <a:gd name="T7" fmla="*/ 7 h 137"/>
                <a:gd name="T8" fmla="*/ 217 w 215"/>
                <a:gd name="T9" fmla="*/ 7 h 137"/>
                <a:gd name="T10" fmla="*/ 192 w 215"/>
                <a:gd name="T11" fmla="*/ 10 h 137"/>
                <a:gd name="T12" fmla="*/ 187 w 215"/>
                <a:gd name="T13" fmla="*/ 12 h 137"/>
                <a:gd name="T14" fmla="*/ 179 w 215"/>
                <a:gd name="T15" fmla="*/ 10 h 137"/>
                <a:gd name="T16" fmla="*/ 171 w 215"/>
                <a:gd name="T17" fmla="*/ 4 h 137"/>
                <a:gd name="T18" fmla="*/ 165 w 215"/>
                <a:gd name="T19" fmla="*/ 12 h 137"/>
                <a:gd name="T20" fmla="*/ 149 w 215"/>
                <a:gd name="T21" fmla="*/ 25 h 137"/>
                <a:gd name="T22" fmla="*/ 132 w 215"/>
                <a:gd name="T23" fmla="*/ 35 h 137"/>
                <a:gd name="T24" fmla="*/ 108 w 215"/>
                <a:gd name="T25" fmla="*/ 43 h 137"/>
                <a:gd name="T26" fmla="*/ 95 w 215"/>
                <a:gd name="T27" fmla="*/ 45 h 137"/>
                <a:gd name="T28" fmla="*/ 97 w 215"/>
                <a:gd name="T29" fmla="*/ 56 h 137"/>
                <a:gd name="T30" fmla="*/ 81 w 215"/>
                <a:gd name="T31" fmla="*/ 64 h 137"/>
                <a:gd name="T32" fmla="*/ 74 w 215"/>
                <a:gd name="T33" fmla="*/ 65 h 137"/>
                <a:gd name="T34" fmla="*/ 75 w 215"/>
                <a:gd name="T35" fmla="*/ 72 h 137"/>
                <a:gd name="T36" fmla="*/ 75 w 215"/>
                <a:gd name="T37" fmla="*/ 88 h 137"/>
                <a:gd name="T38" fmla="*/ 74 w 215"/>
                <a:gd name="T39" fmla="*/ 94 h 137"/>
                <a:gd name="T40" fmla="*/ 84 w 215"/>
                <a:gd name="T41" fmla="*/ 104 h 137"/>
                <a:gd name="T42" fmla="*/ 81 w 215"/>
                <a:gd name="T43" fmla="*/ 111 h 137"/>
                <a:gd name="T44" fmla="*/ 82 w 215"/>
                <a:gd name="T45" fmla="*/ 127 h 137"/>
                <a:gd name="T46" fmla="*/ 100 w 215"/>
                <a:gd name="T47" fmla="*/ 146 h 137"/>
                <a:gd name="T48" fmla="*/ 113 w 215"/>
                <a:gd name="T49" fmla="*/ 143 h 137"/>
                <a:gd name="T50" fmla="*/ 126 w 215"/>
                <a:gd name="T51" fmla="*/ 136 h 137"/>
                <a:gd name="T52" fmla="*/ 140 w 215"/>
                <a:gd name="T53" fmla="*/ 162 h 137"/>
                <a:gd name="T54" fmla="*/ 142 w 215"/>
                <a:gd name="T55" fmla="*/ 182 h 137"/>
                <a:gd name="T56" fmla="*/ 152 w 215"/>
                <a:gd name="T57" fmla="*/ 176 h 137"/>
                <a:gd name="T58" fmla="*/ 172 w 215"/>
                <a:gd name="T59" fmla="*/ 156 h 137"/>
                <a:gd name="T60" fmla="*/ 184 w 215"/>
                <a:gd name="T61" fmla="*/ 156 h 137"/>
                <a:gd name="T62" fmla="*/ 203 w 215"/>
                <a:gd name="T63" fmla="*/ 169 h 137"/>
                <a:gd name="T64" fmla="*/ 223 w 215"/>
                <a:gd name="T65" fmla="*/ 169 h 137"/>
                <a:gd name="T66" fmla="*/ 237 w 215"/>
                <a:gd name="T67" fmla="*/ 189 h 137"/>
                <a:gd name="T68" fmla="*/ 272 w 215"/>
                <a:gd name="T69" fmla="*/ 182 h 137"/>
                <a:gd name="T70" fmla="*/ 292 w 215"/>
                <a:gd name="T71" fmla="*/ 178 h 137"/>
                <a:gd name="T72" fmla="*/ 297 w 215"/>
                <a:gd name="T73" fmla="*/ 156 h 137"/>
                <a:gd name="T74" fmla="*/ 41 w 215"/>
                <a:gd name="T75" fmla="*/ 132 h 137"/>
                <a:gd name="T76" fmla="*/ 22 w 215"/>
                <a:gd name="T77" fmla="*/ 134 h 137"/>
                <a:gd name="T78" fmla="*/ 16 w 215"/>
                <a:gd name="T79" fmla="*/ 150 h 137"/>
                <a:gd name="T80" fmla="*/ 0 w 215"/>
                <a:gd name="T81" fmla="*/ 143 h 137"/>
                <a:gd name="T82" fmla="*/ 9 w 215"/>
                <a:gd name="T83" fmla="*/ 156 h 137"/>
                <a:gd name="T84" fmla="*/ 23 w 215"/>
                <a:gd name="T85" fmla="*/ 172 h 137"/>
                <a:gd name="T86" fmla="*/ 19 w 215"/>
                <a:gd name="T87" fmla="*/ 181 h 137"/>
                <a:gd name="T88" fmla="*/ 19 w 215"/>
                <a:gd name="T89" fmla="*/ 198 h 137"/>
                <a:gd name="T90" fmla="*/ 35 w 215"/>
                <a:gd name="T91" fmla="*/ 165 h 137"/>
                <a:gd name="T92" fmla="*/ 64 w 215"/>
                <a:gd name="T93" fmla="*/ 143 h 137"/>
                <a:gd name="T94" fmla="*/ 41 w 215"/>
                <a:gd name="T95" fmla="*/ 132 h 137"/>
                <a:gd name="T96" fmla="*/ 26 w 215"/>
                <a:gd name="T97" fmla="*/ 111 h 137"/>
                <a:gd name="T98" fmla="*/ 38 w 215"/>
                <a:gd name="T99" fmla="*/ 116 h 137"/>
                <a:gd name="T100" fmla="*/ 46 w 215"/>
                <a:gd name="T101" fmla="*/ 110 h 137"/>
                <a:gd name="T102" fmla="*/ 46 w 215"/>
                <a:gd name="T103" fmla="*/ 94 h 137"/>
                <a:gd name="T104" fmla="*/ 27 w 215"/>
                <a:gd name="T105" fmla="*/ 82 h 137"/>
                <a:gd name="T106" fmla="*/ 12 w 215"/>
                <a:gd name="T107" fmla="*/ 103 h 137"/>
                <a:gd name="T108" fmla="*/ 13 w 215"/>
                <a:gd name="T109" fmla="*/ 108 h 137"/>
                <a:gd name="T110" fmla="*/ 65 w 215"/>
                <a:gd name="T111" fmla="*/ 120 h 137"/>
                <a:gd name="T112" fmla="*/ 65 w 215"/>
                <a:gd name="T113" fmla="*/ 127 h 137"/>
                <a:gd name="T114" fmla="*/ 74 w 215"/>
                <a:gd name="T115" fmla="*/ 120 h 137"/>
                <a:gd name="T116" fmla="*/ 65 w 215"/>
                <a:gd name="T117" fmla="*/ 84 h 1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15" h="137">
                  <a:moveTo>
                    <a:pt x="205" y="96"/>
                  </a:moveTo>
                  <a:cubicBezTo>
                    <a:pt x="205" y="96"/>
                    <a:pt x="205" y="93"/>
                    <a:pt x="204" y="89"/>
                  </a:cubicBezTo>
                  <a:cubicBezTo>
                    <a:pt x="204" y="86"/>
                    <a:pt x="199" y="82"/>
                    <a:pt x="199" y="82"/>
                  </a:cubicBezTo>
                  <a:cubicBezTo>
                    <a:pt x="199" y="82"/>
                    <a:pt x="198" y="72"/>
                    <a:pt x="195" y="65"/>
                  </a:cubicBezTo>
                  <a:cubicBezTo>
                    <a:pt x="192" y="59"/>
                    <a:pt x="186" y="47"/>
                    <a:pt x="186" y="47"/>
                  </a:cubicBezTo>
                  <a:cubicBezTo>
                    <a:pt x="186" y="47"/>
                    <a:pt x="189" y="44"/>
                    <a:pt x="192" y="42"/>
                  </a:cubicBezTo>
                  <a:cubicBezTo>
                    <a:pt x="193" y="40"/>
                    <a:pt x="197" y="30"/>
                    <a:pt x="197" y="30"/>
                  </a:cubicBezTo>
                  <a:cubicBezTo>
                    <a:pt x="200" y="14"/>
                    <a:pt x="200" y="14"/>
                    <a:pt x="200" y="14"/>
                  </a:cubicBezTo>
                  <a:cubicBezTo>
                    <a:pt x="200" y="14"/>
                    <a:pt x="198" y="12"/>
                    <a:pt x="198" y="11"/>
                  </a:cubicBezTo>
                  <a:cubicBezTo>
                    <a:pt x="198" y="9"/>
                    <a:pt x="204" y="5"/>
                    <a:pt x="204" y="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8" y="0"/>
                    <a:pt x="197" y="4"/>
                    <a:pt x="194" y="5"/>
                  </a:cubicBezTo>
                  <a:cubicBezTo>
                    <a:pt x="191" y="8"/>
                    <a:pt x="184" y="4"/>
                    <a:pt x="178" y="5"/>
                  </a:cubicBezTo>
                  <a:cubicBezTo>
                    <a:pt x="171" y="7"/>
                    <a:pt x="175" y="10"/>
                    <a:pt x="167" y="10"/>
                  </a:cubicBezTo>
                  <a:cubicBezTo>
                    <a:pt x="159" y="10"/>
                    <a:pt x="150" y="5"/>
                    <a:pt x="150" y="5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9" y="10"/>
                    <a:pt x="118" y="11"/>
                  </a:cubicBezTo>
                  <a:cubicBezTo>
                    <a:pt x="117" y="11"/>
                    <a:pt x="114" y="8"/>
                    <a:pt x="114" y="8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4" y="15"/>
                    <a:pt x="112" y="16"/>
                  </a:cubicBezTo>
                  <a:cubicBezTo>
                    <a:pt x="110" y="17"/>
                    <a:pt x="103" y="17"/>
                    <a:pt x="103" y="17"/>
                  </a:cubicBezTo>
                  <a:cubicBezTo>
                    <a:pt x="103" y="17"/>
                    <a:pt x="98" y="20"/>
                    <a:pt x="97" y="20"/>
                  </a:cubicBezTo>
                  <a:cubicBezTo>
                    <a:pt x="96" y="20"/>
                    <a:pt x="90" y="15"/>
                    <a:pt x="89" y="16"/>
                  </a:cubicBezTo>
                  <a:cubicBezTo>
                    <a:pt x="88" y="17"/>
                    <a:pt x="91" y="24"/>
                    <a:pt x="91" y="24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0" y="24"/>
                    <a:pt x="78" y="25"/>
                  </a:cubicBezTo>
                  <a:cubicBezTo>
                    <a:pt x="75" y="26"/>
                    <a:pt x="75" y="30"/>
                    <a:pt x="75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70" y="39"/>
                    <a:pt x="69" y="40"/>
                  </a:cubicBezTo>
                  <a:cubicBezTo>
                    <a:pt x="68" y="41"/>
                    <a:pt x="67" y="39"/>
                    <a:pt x="67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9" y="55"/>
                    <a:pt x="49" y="57"/>
                  </a:cubicBezTo>
                  <a:cubicBezTo>
                    <a:pt x="49" y="59"/>
                    <a:pt x="51" y="61"/>
                    <a:pt x="52" y="61"/>
                  </a:cubicBezTo>
                  <a:cubicBezTo>
                    <a:pt x="54" y="61"/>
                    <a:pt x="55" y="59"/>
                    <a:pt x="55" y="59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0"/>
                    <a:pt x="51" y="63"/>
                    <a:pt x="51" y="65"/>
                  </a:cubicBezTo>
                  <a:cubicBezTo>
                    <a:pt x="50" y="67"/>
                    <a:pt x="54" y="71"/>
                    <a:pt x="54" y="71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61" y="87"/>
                    <a:pt x="63" y="89"/>
                  </a:cubicBezTo>
                  <a:cubicBezTo>
                    <a:pt x="65" y="91"/>
                    <a:pt x="66" y="94"/>
                    <a:pt x="67" y="96"/>
                  </a:cubicBezTo>
                  <a:cubicBezTo>
                    <a:pt x="68" y="98"/>
                    <a:pt x="69" y="101"/>
                    <a:pt x="69" y="101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6" y="101"/>
                    <a:pt x="86" y="95"/>
                    <a:pt x="87" y="94"/>
                  </a:cubicBezTo>
                  <a:cubicBezTo>
                    <a:pt x="89" y="93"/>
                    <a:pt x="95" y="94"/>
                    <a:pt x="96" y="96"/>
                  </a:cubicBezTo>
                  <a:cubicBezTo>
                    <a:pt x="98" y="97"/>
                    <a:pt x="94" y="103"/>
                    <a:pt x="94" y="103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6" y="126"/>
                    <a:pt x="96" y="126"/>
                    <a:pt x="96" y="126"/>
                  </a:cubicBezTo>
                  <a:cubicBezTo>
                    <a:pt x="98" y="126"/>
                    <a:pt x="98" y="126"/>
                    <a:pt x="98" y="12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8" y="115"/>
                    <a:pt x="108" y="115"/>
                    <a:pt x="108" y="115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4"/>
                    <a:pt x="146" y="119"/>
                    <a:pt x="148" y="119"/>
                  </a:cubicBezTo>
                  <a:cubicBezTo>
                    <a:pt x="150" y="119"/>
                    <a:pt x="154" y="117"/>
                    <a:pt x="154" y="117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4" y="121"/>
                    <a:pt x="159" y="123"/>
                    <a:pt x="161" y="124"/>
                  </a:cubicBezTo>
                  <a:cubicBezTo>
                    <a:pt x="163" y="126"/>
                    <a:pt x="162" y="131"/>
                    <a:pt x="164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7" y="134"/>
                    <a:pt x="177" y="134"/>
                    <a:pt x="177" y="134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8" y="126"/>
                    <a:pt x="196" y="129"/>
                    <a:pt x="199" y="128"/>
                  </a:cubicBezTo>
                  <a:cubicBezTo>
                    <a:pt x="200" y="128"/>
                    <a:pt x="202" y="128"/>
                    <a:pt x="203" y="127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203" y="117"/>
                    <a:pt x="203" y="117"/>
                    <a:pt x="203" y="117"/>
                  </a:cubicBezTo>
                  <a:cubicBezTo>
                    <a:pt x="203" y="117"/>
                    <a:pt x="206" y="117"/>
                    <a:pt x="208" y="114"/>
                  </a:cubicBezTo>
                  <a:cubicBezTo>
                    <a:pt x="208" y="112"/>
                    <a:pt x="205" y="108"/>
                    <a:pt x="205" y="108"/>
                  </a:cubicBezTo>
                  <a:cubicBezTo>
                    <a:pt x="205" y="108"/>
                    <a:pt x="214" y="106"/>
                    <a:pt x="215" y="104"/>
                  </a:cubicBezTo>
                  <a:cubicBezTo>
                    <a:pt x="215" y="102"/>
                    <a:pt x="205" y="96"/>
                    <a:pt x="205" y="96"/>
                  </a:cubicBezTo>
                  <a:close/>
                  <a:moveTo>
                    <a:pt x="28" y="91"/>
                  </a:moveTo>
                  <a:cubicBezTo>
                    <a:pt x="24" y="88"/>
                    <a:pt x="24" y="88"/>
                    <a:pt x="24" y="88"/>
                  </a:cubicBezTo>
                  <a:cubicBezTo>
                    <a:pt x="24" y="88"/>
                    <a:pt x="22" y="90"/>
                    <a:pt x="21" y="91"/>
                  </a:cubicBezTo>
                  <a:cubicBezTo>
                    <a:pt x="20" y="92"/>
                    <a:pt x="15" y="93"/>
                    <a:pt x="15" y="93"/>
                  </a:cubicBezTo>
                  <a:cubicBezTo>
                    <a:pt x="15" y="93"/>
                    <a:pt x="18" y="98"/>
                    <a:pt x="16" y="99"/>
                  </a:cubicBezTo>
                  <a:cubicBezTo>
                    <a:pt x="14" y="99"/>
                    <a:pt x="12" y="94"/>
                    <a:pt x="12" y="9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7" y="117"/>
                    <a:pt x="9" y="118"/>
                  </a:cubicBezTo>
                  <a:cubicBezTo>
                    <a:pt x="12" y="120"/>
                    <a:pt x="16" y="119"/>
                    <a:pt x="16" y="119"/>
                  </a:cubicBezTo>
                  <a:cubicBezTo>
                    <a:pt x="16" y="119"/>
                    <a:pt x="17" y="120"/>
                    <a:pt x="17" y="123"/>
                  </a:cubicBezTo>
                  <a:cubicBezTo>
                    <a:pt x="17" y="125"/>
                    <a:pt x="16" y="126"/>
                    <a:pt x="16" y="12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1"/>
                    <a:pt x="9" y="134"/>
                    <a:pt x="9" y="134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16" y="134"/>
                    <a:pt x="18" y="130"/>
                  </a:cubicBezTo>
                  <a:cubicBezTo>
                    <a:pt x="20" y="126"/>
                    <a:pt x="20" y="118"/>
                    <a:pt x="20" y="118"/>
                  </a:cubicBezTo>
                  <a:cubicBezTo>
                    <a:pt x="20" y="118"/>
                    <a:pt x="23" y="115"/>
                    <a:pt x="24" y="114"/>
                  </a:cubicBezTo>
                  <a:cubicBezTo>
                    <a:pt x="25" y="114"/>
                    <a:pt x="32" y="112"/>
                    <a:pt x="32" y="112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39" y="87"/>
                    <a:pt x="34" y="87"/>
                  </a:cubicBezTo>
                  <a:cubicBezTo>
                    <a:pt x="30" y="87"/>
                    <a:pt x="28" y="91"/>
                    <a:pt x="28" y="91"/>
                  </a:cubicBezTo>
                  <a:close/>
                  <a:moveTo>
                    <a:pt x="14" y="72"/>
                  </a:moveTo>
                  <a:cubicBezTo>
                    <a:pt x="19" y="75"/>
                    <a:pt x="19" y="75"/>
                    <a:pt x="19" y="75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4" y="67"/>
                    <a:pt x="32" y="65"/>
                  </a:cubicBezTo>
                  <a:cubicBezTo>
                    <a:pt x="29" y="63"/>
                    <a:pt x="26" y="63"/>
                    <a:pt x="26" y="63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9" y="75"/>
                    <a:pt x="9" y="75"/>
                    <a:pt x="9" y="75"/>
                  </a:cubicBezTo>
                  <a:lnTo>
                    <a:pt x="14" y="72"/>
                  </a:lnTo>
                  <a:close/>
                  <a:moveTo>
                    <a:pt x="45" y="80"/>
                  </a:moveTo>
                  <a:cubicBezTo>
                    <a:pt x="45" y="83"/>
                    <a:pt x="45" y="83"/>
                    <a:pt x="45" y="83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83"/>
                    <a:pt x="51" y="83"/>
                    <a:pt x="51" y="83"/>
                  </a:cubicBezTo>
                  <a:lnTo>
                    <a:pt x="45" y="80"/>
                  </a:lnTo>
                  <a:close/>
                  <a:moveTo>
                    <a:pt x="42" y="62"/>
                  </a:moveTo>
                  <a:cubicBezTo>
                    <a:pt x="53" y="65"/>
                    <a:pt x="48" y="58"/>
                    <a:pt x="45" y="58"/>
                  </a:cubicBezTo>
                  <a:cubicBezTo>
                    <a:pt x="41" y="58"/>
                    <a:pt x="35" y="60"/>
                    <a:pt x="42" y="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30" descr="© INSCALE GmbH, 18.06.2010"/>
            <p:cNvSpPr>
              <a:spLocks/>
            </p:cNvSpPr>
            <p:nvPr/>
          </p:nvSpPr>
          <p:spPr bwMode="auto">
            <a:xfrm>
              <a:off x="3581" y="1434"/>
              <a:ext cx="386" cy="218"/>
            </a:xfrm>
            <a:custGeom>
              <a:avLst/>
              <a:gdLst>
                <a:gd name="T0" fmla="*/ 382 w 267"/>
                <a:gd name="T1" fmla="*/ 128 h 151"/>
                <a:gd name="T2" fmla="*/ 374 w 267"/>
                <a:gd name="T3" fmla="*/ 107 h 151"/>
                <a:gd name="T4" fmla="*/ 369 w 267"/>
                <a:gd name="T5" fmla="*/ 98 h 151"/>
                <a:gd name="T6" fmla="*/ 360 w 267"/>
                <a:gd name="T7" fmla="*/ 88 h 151"/>
                <a:gd name="T8" fmla="*/ 343 w 267"/>
                <a:gd name="T9" fmla="*/ 88 h 151"/>
                <a:gd name="T10" fmla="*/ 343 w 267"/>
                <a:gd name="T11" fmla="*/ 66 h 151"/>
                <a:gd name="T12" fmla="*/ 347 w 267"/>
                <a:gd name="T13" fmla="*/ 45 h 151"/>
                <a:gd name="T14" fmla="*/ 325 w 267"/>
                <a:gd name="T15" fmla="*/ 36 h 151"/>
                <a:gd name="T16" fmla="*/ 306 w 267"/>
                <a:gd name="T17" fmla="*/ 29 h 151"/>
                <a:gd name="T18" fmla="*/ 275 w 267"/>
                <a:gd name="T19" fmla="*/ 38 h 151"/>
                <a:gd name="T20" fmla="*/ 256 w 267"/>
                <a:gd name="T21" fmla="*/ 33 h 151"/>
                <a:gd name="T22" fmla="*/ 241 w 267"/>
                <a:gd name="T23" fmla="*/ 19 h 151"/>
                <a:gd name="T24" fmla="*/ 233 w 267"/>
                <a:gd name="T25" fmla="*/ 16 h 151"/>
                <a:gd name="T26" fmla="*/ 221 w 267"/>
                <a:gd name="T27" fmla="*/ 13 h 151"/>
                <a:gd name="T28" fmla="*/ 211 w 267"/>
                <a:gd name="T29" fmla="*/ 6 h 151"/>
                <a:gd name="T30" fmla="*/ 201 w 267"/>
                <a:gd name="T31" fmla="*/ 7 h 151"/>
                <a:gd name="T32" fmla="*/ 191 w 267"/>
                <a:gd name="T33" fmla="*/ 0 h 151"/>
                <a:gd name="T34" fmla="*/ 175 w 267"/>
                <a:gd name="T35" fmla="*/ 10 h 151"/>
                <a:gd name="T36" fmla="*/ 166 w 267"/>
                <a:gd name="T37" fmla="*/ 16 h 151"/>
                <a:gd name="T38" fmla="*/ 160 w 267"/>
                <a:gd name="T39" fmla="*/ 26 h 151"/>
                <a:gd name="T40" fmla="*/ 158 w 267"/>
                <a:gd name="T41" fmla="*/ 33 h 151"/>
                <a:gd name="T42" fmla="*/ 169 w 267"/>
                <a:gd name="T43" fmla="*/ 87 h 151"/>
                <a:gd name="T44" fmla="*/ 137 w 267"/>
                <a:gd name="T45" fmla="*/ 114 h 151"/>
                <a:gd name="T46" fmla="*/ 113 w 267"/>
                <a:gd name="T47" fmla="*/ 108 h 151"/>
                <a:gd name="T48" fmla="*/ 106 w 267"/>
                <a:gd name="T49" fmla="*/ 90 h 151"/>
                <a:gd name="T50" fmla="*/ 94 w 267"/>
                <a:gd name="T51" fmla="*/ 81 h 151"/>
                <a:gd name="T52" fmla="*/ 74 w 267"/>
                <a:gd name="T53" fmla="*/ 66 h 151"/>
                <a:gd name="T54" fmla="*/ 26 w 267"/>
                <a:gd name="T55" fmla="*/ 78 h 151"/>
                <a:gd name="T56" fmla="*/ 17 w 267"/>
                <a:gd name="T57" fmla="*/ 127 h 151"/>
                <a:gd name="T58" fmla="*/ 3 w 267"/>
                <a:gd name="T59" fmla="*/ 167 h 151"/>
                <a:gd name="T60" fmla="*/ 3 w 267"/>
                <a:gd name="T61" fmla="*/ 183 h 151"/>
                <a:gd name="T62" fmla="*/ 6 w 267"/>
                <a:gd name="T63" fmla="*/ 178 h 151"/>
                <a:gd name="T64" fmla="*/ 4 w 267"/>
                <a:gd name="T65" fmla="*/ 191 h 151"/>
                <a:gd name="T66" fmla="*/ 0 w 267"/>
                <a:gd name="T67" fmla="*/ 195 h 151"/>
                <a:gd name="T68" fmla="*/ 7 w 267"/>
                <a:gd name="T69" fmla="*/ 218 h 151"/>
                <a:gd name="T70" fmla="*/ 14 w 267"/>
                <a:gd name="T71" fmla="*/ 215 h 151"/>
                <a:gd name="T72" fmla="*/ 30 w 267"/>
                <a:gd name="T73" fmla="*/ 192 h 151"/>
                <a:gd name="T74" fmla="*/ 48 w 267"/>
                <a:gd name="T75" fmla="*/ 183 h 151"/>
                <a:gd name="T76" fmla="*/ 59 w 267"/>
                <a:gd name="T77" fmla="*/ 178 h 151"/>
                <a:gd name="T78" fmla="*/ 91 w 267"/>
                <a:gd name="T79" fmla="*/ 180 h 151"/>
                <a:gd name="T80" fmla="*/ 108 w 267"/>
                <a:gd name="T81" fmla="*/ 172 h 151"/>
                <a:gd name="T82" fmla="*/ 116 w 267"/>
                <a:gd name="T83" fmla="*/ 180 h 151"/>
                <a:gd name="T84" fmla="*/ 127 w 267"/>
                <a:gd name="T85" fmla="*/ 172 h 151"/>
                <a:gd name="T86" fmla="*/ 143 w 267"/>
                <a:gd name="T87" fmla="*/ 169 h 151"/>
                <a:gd name="T88" fmla="*/ 171 w 267"/>
                <a:gd name="T89" fmla="*/ 176 h 151"/>
                <a:gd name="T90" fmla="*/ 186 w 267"/>
                <a:gd name="T91" fmla="*/ 173 h 151"/>
                <a:gd name="T92" fmla="*/ 195 w 267"/>
                <a:gd name="T93" fmla="*/ 162 h 151"/>
                <a:gd name="T94" fmla="*/ 213 w 267"/>
                <a:gd name="T95" fmla="*/ 157 h 151"/>
                <a:gd name="T96" fmla="*/ 252 w 267"/>
                <a:gd name="T97" fmla="*/ 172 h 151"/>
                <a:gd name="T98" fmla="*/ 276 w 267"/>
                <a:gd name="T99" fmla="*/ 182 h 151"/>
                <a:gd name="T100" fmla="*/ 291 w 267"/>
                <a:gd name="T101" fmla="*/ 196 h 151"/>
                <a:gd name="T102" fmla="*/ 311 w 267"/>
                <a:gd name="T103" fmla="*/ 206 h 151"/>
                <a:gd name="T104" fmla="*/ 325 w 267"/>
                <a:gd name="T105" fmla="*/ 199 h 151"/>
                <a:gd name="T106" fmla="*/ 335 w 267"/>
                <a:gd name="T107" fmla="*/ 183 h 151"/>
                <a:gd name="T108" fmla="*/ 353 w 267"/>
                <a:gd name="T109" fmla="*/ 186 h 151"/>
                <a:gd name="T110" fmla="*/ 363 w 267"/>
                <a:gd name="T111" fmla="*/ 172 h 151"/>
                <a:gd name="T112" fmla="*/ 383 w 267"/>
                <a:gd name="T113" fmla="*/ 146 h 1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67" h="151">
                  <a:moveTo>
                    <a:pt x="266" y="90"/>
                  </a:moveTo>
                  <a:cubicBezTo>
                    <a:pt x="264" y="89"/>
                    <a:pt x="264" y="89"/>
                    <a:pt x="264" y="89"/>
                  </a:cubicBezTo>
                  <a:cubicBezTo>
                    <a:pt x="262" y="83"/>
                    <a:pt x="262" y="83"/>
                    <a:pt x="262" y="83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5" y="68"/>
                    <a:pt x="255" y="68"/>
                    <a:pt x="255" y="68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9" y="61"/>
                    <a:pt x="249" y="61"/>
                    <a:pt x="249" y="61"/>
                  </a:cubicBezTo>
                  <a:cubicBezTo>
                    <a:pt x="249" y="61"/>
                    <a:pt x="247" y="58"/>
                    <a:pt x="245" y="58"/>
                  </a:cubicBezTo>
                  <a:cubicBezTo>
                    <a:pt x="242" y="58"/>
                    <a:pt x="237" y="61"/>
                    <a:pt x="237" y="61"/>
                  </a:cubicBezTo>
                  <a:cubicBezTo>
                    <a:pt x="239" y="50"/>
                    <a:pt x="239" y="50"/>
                    <a:pt x="239" y="50"/>
                  </a:cubicBezTo>
                  <a:cubicBezTo>
                    <a:pt x="237" y="46"/>
                    <a:pt x="237" y="46"/>
                    <a:pt x="237" y="46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31"/>
                    <a:pt x="240" y="31"/>
                    <a:pt x="240" y="31"/>
                  </a:cubicBezTo>
                  <a:cubicBezTo>
                    <a:pt x="240" y="31"/>
                    <a:pt x="237" y="28"/>
                    <a:pt x="234" y="27"/>
                  </a:cubicBezTo>
                  <a:cubicBezTo>
                    <a:pt x="232" y="26"/>
                    <a:pt x="225" y="25"/>
                    <a:pt x="225" y="25"/>
                  </a:cubicBezTo>
                  <a:cubicBezTo>
                    <a:pt x="223" y="18"/>
                    <a:pt x="223" y="18"/>
                    <a:pt x="223" y="18"/>
                  </a:cubicBezTo>
                  <a:cubicBezTo>
                    <a:pt x="223" y="18"/>
                    <a:pt x="215" y="20"/>
                    <a:pt x="212" y="20"/>
                  </a:cubicBezTo>
                  <a:cubicBezTo>
                    <a:pt x="209" y="21"/>
                    <a:pt x="201" y="18"/>
                    <a:pt x="201" y="18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86" y="23"/>
                    <a:pt x="186" y="23"/>
                    <a:pt x="186" y="23"/>
                  </a:cubicBezTo>
                  <a:cubicBezTo>
                    <a:pt x="177" y="23"/>
                    <a:pt x="177" y="23"/>
                    <a:pt x="177" y="23"/>
                  </a:cubicBezTo>
                  <a:cubicBezTo>
                    <a:pt x="175" y="23"/>
                    <a:pt x="176" y="18"/>
                    <a:pt x="174" y="16"/>
                  </a:cubicBezTo>
                  <a:cubicBezTo>
                    <a:pt x="172" y="15"/>
                    <a:pt x="167" y="13"/>
                    <a:pt x="167" y="13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7" y="9"/>
                    <a:pt x="163" y="11"/>
                    <a:pt x="161" y="11"/>
                  </a:cubicBezTo>
                  <a:cubicBezTo>
                    <a:pt x="159" y="11"/>
                    <a:pt x="157" y="6"/>
                    <a:pt x="157" y="6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4"/>
                    <a:pt x="117" y="54"/>
                    <a:pt x="117" y="60"/>
                  </a:cubicBezTo>
                  <a:cubicBezTo>
                    <a:pt x="116" y="64"/>
                    <a:pt x="110" y="67"/>
                    <a:pt x="108" y="68"/>
                  </a:cubicBezTo>
                  <a:cubicBezTo>
                    <a:pt x="106" y="69"/>
                    <a:pt x="103" y="76"/>
                    <a:pt x="95" y="79"/>
                  </a:cubicBezTo>
                  <a:cubicBezTo>
                    <a:pt x="87" y="83"/>
                    <a:pt x="86" y="75"/>
                    <a:pt x="86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6" y="75"/>
                    <a:pt x="76" y="68"/>
                    <a:pt x="76" y="66"/>
                  </a:cubicBezTo>
                  <a:cubicBezTo>
                    <a:pt x="75" y="65"/>
                    <a:pt x="73" y="62"/>
                    <a:pt x="73" y="62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6"/>
                    <a:pt x="64" y="51"/>
                    <a:pt x="61" y="50"/>
                  </a:cubicBezTo>
                  <a:cubicBezTo>
                    <a:pt x="58" y="49"/>
                    <a:pt x="51" y="46"/>
                    <a:pt x="51" y="4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7" y="138"/>
                    <a:pt x="21" y="133"/>
                  </a:cubicBezTo>
                  <a:cubicBezTo>
                    <a:pt x="25" y="129"/>
                    <a:pt x="28" y="131"/>
                    <a:pt x="28" y="131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9" y="117"/>
                    <a:pt x="99" y="117"/>
                    <a:pt x="99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88" y="123"/>
                    <a:pt x="191" y="126"/>
                  </a:cubicBezTo>
                  <a:cubicBezTo>
                    <a:pt x="193" y="129"/>
                    <a:pt x="196" y="136"/>
                    <a:pt x="196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15" y="143"/>
                    <a:pt x="215" y="143"/>
                    <a:pt x="215" y="143"/>
                  </a:cubicBezTo>
                  <a:cubicBezTo>
                    <a:pt x="219" y="140"/>
                    <a:pt x="219" y="140"/>
                    <a:pt x="219" y="140"/>
                  </a:cubicBezTo>
                  <a:cubicBezTo>
                    <a:pt x="219" y="140"/>
                    <a:pt x="223" y="141"/>
                    <a:pt x="225" y="138"/>
                  </a:cubicBezTo>
                  <a:cubicBezTo>
                    <a:pt x="228" y="136"/>
                    <a:pt x="228" y="129"/>
                    <a:pt x="228" y="129"/>
                  </a:cubicBezTo>
                  <a:cubicBezTo>
                    <a:pt x="232" y="127"/>
                    <a:pt x="232" y="127"/>
                    <a:pt x="232" y="127"/>
                  </a:cubicBezTo>
                  <a:cubicBezTo>
                    <a:pt x="232" y="127"/>
                    <a:pt x="237" y="130"/>
                    <a:pt x="239" y="130"/>
                  </a:cubicBezTo>
                  <a:cubicBezTo>
                    <a:pt x="241" y="130"/>
                    <a:pt x="244" y="129"/>
                    <a:pt x="244" y="129"/>
                  </a:cubicBezTo>
                  <a:cubicBezTo>
                    <a:pt x="244" y="129"/>
                    <a:pt x="248" y="130"/>
                    <a:pt x="251" y="128"/>
                  </a:cubicBezTo>
                  <a:cubicBezTo>
                    <a:pt x="254" y="125"/>
                    <a:pt x="251" y="119"/>
                    <a:pt x="251" y="119"/>
                  </a:cubicBezTo>
                  <a:cubicBezTo>
                    <a:pt x="260" y="105"/>
                    <a:pt x="260" y="105"/>
                    <a:pt x="260" y="105"/>
                  </a:cubicBezTo>
                  <a:cubicBezTo>
                    <a:pt x="260" y="105"/>
                    <a:pt x="262" y="105"/>
                    <a:pt x="265" y="101"/>
                  </a:cubicBezTo>
                  <a:cubicBezTo>
                    <a:pt x="267" y="97"/>
                    <a:pt x="266" y="90"/>
                    <a:pt x="266" y="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32" descr="© INSCALE GmbH, 18.06.2010"/>
            <p:cNvSpPr>
              <a:spLocks noEditPoints="1"/>
            </p:cNvSpPr>
            <p:nvPr/>
          </p:nvSpPr>
          <p:spPr bwMode="auto">
            <a:xfrm>
              <a:off x="3658" y="2317"/>
              <a:ext cx="649" cy="461"/>
            </a:xfrm>
            <a:custGeom>
              <a:avLst/>
              <a:gdLst>
                <a:gd name="T0" fmla="*/ 620 w 448"/>
                <a:gd name="T1" fmla="*/ 225 h 319"/>
                <a:gd name="T2" fmla="*/ 582 w 448"/>
                <a:gd name="T3" fmla="*/ 246 h 319"/>
                <a:gd name="T4" fmla="*/ 561 w 448"/>
                <a:gd name="T5" fmla="*/ 253 h 319"/>
                <a:gd name="T6" fmla="*/ 529 w 448"/>
                <a:gd name="T7" fmla="*/ 234 h 319"/>
                <a:gd name="T8" fmla="*/ 523 w 448"/>
                <a:gd name="T9" fmla="*/ 197 h 319"/>
                <a:gd name="T10" fmla="*/ 523 w 448"/>
                <a:gd name="T11" fmla="*/ 168 h 319"/>
                <a:gd name="T12" fmla="*/ 507 w 448"/>
                <a:gd name="T13" fmla="*/ 120 h 319"/>
                <a:gd name="T14" fmla="*/ 481 w 448"/>
                <a:gd name="T15" fmla="*/ 94 h 319"/>
                <a:gd name="T16" fmla="*/ 422 w 448"/>
                <a:gd name="T17" fmla="*/ 26 h 319"/>
                <a:gd name="T18" fmla="*/ 358 w 448"/>
                <a:gd name="T19" fmla="*/ 35 h 319"/>
                <a:gd name="T20" fmla="*/ 293 w 448"/>
                <a:gd name="T21" fmla="*/ 74 h 319"/>
                <a:gd name="T22" fmla="*/ 238 w 448"/>
                <a:gd name="T23" fmla="*/ 64 h 319"/>
                <a:gd name="T24" fmla="*/ 167 w 448"/>
                <a:gd name="T25" fmla="*/ 53 h 319"/>
                <a:gd name="T26" fmla="*/ 155 w 448"/>
                <a:gd name="T27" fmla="*/ 68 h 319"/>
                <a:gd name="T28" fmla="*/ 135 w 448"/>
                <a:gd name="T29" fmla="*/ 97 h 319"/>
                <a:gd name="T30" fmla="*/ 117 w 448"/>
                <a:gd name="T31" fmla="*/ 101 h 319"/>
                <a:gd name="T32" fmla="*/ 103 w 448"/>
                <a:gd name="T33" fmla="*/ 136 h 319"/>
                <a:gd name="T34" fmla="*/ 94 w 448"/>
                <a:gd name="T35" fmla="*/ 156 h 319"/>
                <a:gd name="T36" fmla="*/ 85 w 448"/>
                <a:gd name="T37" fmla="*/ 181 h 319"/>
                <a:gd name="T38" fmla="*/ 80 w 448"/>
                <a:gd name="T39" fmla="*/ 202 h 319"/>
                <a:gd name="T40" fmla="*/ 65 w 448"/>
                <a:gd name="T41" fmla="*/ 214 h 319"/>
                <a:gd name="T42" fmla="*/ 62 w 448"/>
                <a:gd name="T43" fmla="*/ 237 h 319"/>
                <a:gd name="T44" fmla="*/ 39 w 448"/>
                <a:gd name="T45" fmla="*/ 251 h 319"/>
                <a:gd name="T46" fmla="*/ 17 w 448"/>
                <a:gd name="T47" fmla="*/ 262 h 319"/>
                <a:gd name="T48" fmla="*/ 0 w 448"/>
                <a:gd name="T49" fmla="*/ 266 h 319"/>
                <a:gd name="T50" fmla="*/ 17 w 448"/>
                <a:gd name="T51" fmla="*/ 280 h 319"/>
                <a:gd name="T52" fmla="*/ 25 w 448"/>
                <a:gd name="T53" fmla="*/ 285 h 319"/>
                <a:gd name="T54" fmla="*/ 45 w 448"/>
                <a:gd name="T55" fmla="*/ 296 h 319"/>
                <a:gd name="T56" fmla="*/ 48 w 448"/>
                <a:gd name="T57" fmla="*/ 316 h 319"/>
                <a:gd name="T58" fmla="*/ 65 w 448"/>
                <a:gd name="T59" fmla="*/ 340 h 319"/>
                <a:gd name="T60" fmla="*/ 80 w 448"/>
                <a:gd name="T61" fmla="*/ 342 h 319"/>
                <a:gd name="T62" fmla="*/ 91 w 448"/>
                <a:gd name="T63" fmla="*/ 367 h 319"/>
                <a:gd name="T64" fmla="*/ 103 w 448"/>
                <a:gd name="T65" fmla="*/ 376 h 319"/>
                <a:gd name="T66" fmla="*/ 109 w 448"/>
                <a:gd name="T67" fmla="*/ 384 h 319"/>
                <a:gd name="T68" fmla="*/ 138 w 448"/>
                <a:gd name="T69" fmla="*/ 392 h 319"/>
                <a:gd name="T70" fmla="*/ 167 w 448"/>
                <a:gd name="T71" fmla="*/ 380 h 319"/>
                <a:gd name="T72" fmla="*/ 187 w 448"/>
                <a:gd name="T73" fmla="*/ 396 h 319"/>
                <a:gd name="T74" fmla="*/ 178 w 448"/>
                <a:gd name="T75" fmla="*/ 402 h 319"/>
                <a:gd name="T76" fmla="*/ 178 w 448"/>
                <a:gd name="T77" fmla="*/ 419 h 319"/>
                <a:gd name="T78" fmla="*/ 187 w 448"/>
                <a:gd name="T79" fmla="*/ 425 h 319"/>
                <a:gd name="T80" fmla="*/ 214 w 448"/>
                <a:gd name="T81" fmla="*/ 436 h 319"/>
                <a:gd name="T82" fmla="*/ 219 w 448"/>
                <a:gd name="T83" fmla="*/ 460 h 319"/>
                <a:gd name="T84" fmla="*/ 259 w 448"/>
                <a:gd name="T85" fmla="*/ 454 h 319"/>
                <a:gd name="T86" fmla="*/ 298 w 448"/>
                <a:gd name="T87" fmla="*/ 460 h 319"/>
                <a:gd name="T88" fmla="*/ 332 w 448"/>
                <a:gd name="T89" fmla="*/ 448 h 319"/>
                <a:gd name="T90" fmla="*/ 362 w 448"/>
                <a:gd name="T91" fmla="*/ 448 h 319"/>
                <a:gd name="T92" fmla="*/ 393 w 448"/>
                <a:gd name="T93" fmla="*/ 447 h 319"/>
                <a:gd name="T94" fmla="*/ 446 w 448"/>
                <a:gd name="T95" fmla="*/ 397 h 319"/>
                <a:gd name="T96" fmla="*/ 514 w 448"/>
                <a:gd name="T97" fmla="*/ 387 h 319"/>
                <a:gd name="T98" fmla="*/ 539 w 448"/>
                <a:gd name="T99" fmla="*/ 387 h 319"/>
                <a:gd name="T100" fmla="*/ 558 w 448"/>
                <a:gd name="T101" fmla="*/ 393 h 319"/>
                <a:gd name="T102" fmla="*/ 598 w 448"/>
                <a:gd name="T103" fmla="*/ 395 h 319"/>
                <a:gd name="T104" fmla="*/ 591 w 448"/>
                <a:gd name="T105" fmla="*/ 345 h 319"/>
                <a:gd name="T106" fmla="*/ 595 w 448"/>
                <a:gd name="T107" fmla="*/ 319 h 319"/>
                <a:gd name="T108" fmla="*/ 590 w 448"/>
                <a:gd name="T109" fmla="*/ 299 h 319"/>
                <a:gd name="T110" fmla="*/ 598 w 448"/>
                <a:gd name="T111" fmla="*/ 276 h 319"/>
                <a:gd name="T112" fmla="*/ 608 w 448"/>
                <a:gd name="T113" fmla="*/ 279 h 319"/>
                <a:gd name="T114" fmla="*/ 614 w 448"/>
                <a:gd name="T115" fmla="*/ 282 h 319"/>
                <a:gd name="T116" fmla="*/ 607 w 448"/>
                <a:gd name="T117" fmla="*/ 295 h 319"/>
                <a:gd name="T118" fmla="*/ 624 w 448"/>
                <a:gd name="T119" fmla="*/ 288 h 319"/>
                <a:gd name="T120" fmla="*/ 642 w 448"/>
                <a:gd name="T121" fmla="*/ 241 h 319"/>
                <a:gd name="T122" fmla="*/ 606 w 448"/>
                <a:gd name="T123" fmla="*/ 306 h 319"/>
                <a:gd name="T124" fmla="*/ 606 w 448"/>
                <a:gd name="T125" fmla="*/ 299 h 31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48" h="319">
                  <a:moveTo>
                    <a:pt x="443" y="167"/>
                  </a:moveTo>
                  <a:cubicBezTo>
                    <a:pt x="443" y="167"/>
                    <a:pt x="439" y="158"/>
                    <a:pt x="428" y="156"/>
                  </a:cubicBezTo>
                  <a:cubicBezTo>
                    <a:pt x="419" y="155"/>
                    <a:pt x="407" y="170"/>
                    <a:pt x="407" y="170"/>
                  </a:cubicBezTo>
                  <a:cubicBezTo>
                    <a:pt x="402" y="170"/>
                    <a:pt x="402" y="170"/>
                    <a:pt x="402" y="170"/>
                  </a:cubicBezTo>
                  <a:cubicBezTo>
                    <a:pt x="402" y="177"/>
                    <a:pt x="402" y="177"/>
                    <a:pt x="402" y="177"/>
                  </a:cubicBezTo>
                  <a:cubicBezTo>
                    <a:pt x="402" y="177"/>
                    <a:pt x="399" y="178"/>
                    <a:pt x="387" y="175"/>
                  </a:cubicBezTo>
                  <a:cubicBezTo>
                    <a:pt x="376" y="173"/>
                    <a:pt x="377" y="167"/>
                    <a:pt x="377" y="167"/>
                  </a:cubicBezTo>
                  <a:cubicBezTo>
                    <a:pt x="365" y="162"/>
                    <a:pt x="365" y="162"/>
                    <a:pt x="365" y="162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61" y="116"/>
                    <a:pt x="361" y="116"/>
                    <a:pt x="361" y="116"/>
                  </a:cubicBezTo>
                  <a:cubicBezTo>
                    <a:pt x="361" y="116"/>
                    <a:pt x="361" y="102"/>
                    <a:pt x="360" y="94"/>
                  </a:cubicBezTo>
                  <a:cubicBezTo>
                    <a:pt x="358" y="85"/>
                    <a:pt x="350" y="83"/>
                    <a:pt x="350" y="83"/>
                  </a:cubicBezTo>
                  <a:cubicBezTo>
                    <a:pt x="350" y="83"/>
                    <a:pt x="349" y="76"/>
                    <a:pt x="346" y="71"/>
                  </a:cubicBezTo>
                  <a:cubicBezTo>
                    <a:pt x="345" y="67"/>
                    <a:pt x="332" y="65"/>
                    <a:pt x="332" y="65"/>
                  </a:cubicBezTo>
                  <a:cubicBezTo>
                    <a:pt x="332" y="65"/>
                    <a:pt x="316" y="46"/>
                    <a:pt x="310" y="40"/>
                  </a:cubicBezTo>
                  <a:cubicBezTo>
                    <a:pt x="304" y="36"/>
                    <a:pt x="299" y="33"/>
                    <a:pt x="291" y="18"/>
                  </a:cubicBezTo>
                  <a:cubicBezTo>
                    <a:pt x="285" y="4"/>
                    <a:pt x="270" y="2"/>
                    <a:pt x="270" y="2"/>
                  </a:cubicBezTo>
                  <a:cubicBezTo>
                    <a:pt x="252" y="0"/>
                    <a:pt x="247" y="24"/>
                    <a:pt x="247" y="24"/>
                  </a:cubicBezTo>
                  <a:cubicBezTo>
                    <a:pt x="247" y="24"/>
                    <a:pt x="230" y="33"/>
                    <a:pt x="215" y="37"/>
                  </a:cubicBezTo>
                  <a:cubicBezTo>
                    <a:pt x="199" y="41"/>
                    <a:pt x="211" y="48"/>
                    <a:pt x="202" y="51"/>
                  </a:cubicBezTo>
                  <a:cubicBezTo>
                    <a:pt x="192" y="53"/>
                    <a:pt x="182" y="40"/>
                    <a:pt x="178" y="39"/>
                  </a:cubicBezTo>
                  <a:cubicBezTo>
                    <a:pt x="173" y="37"/>
                    <a:pt x="164" y="44"/>
                    <a:pt x="164" y="44"/>
                  </a:cubicBezTo>
                  <a:cubicBezTo>
                    <a:pt x="164" y="44"/>
                    <a:pt x="141" y="45"/>
                    <a:pt x="129" y="46"/>
                  </a:cubicBezTo>
                  <a:cubicBezTo>
                    <a:pt x="116" y="47"/>
                    <a:pt x="122" y="37"/>
                    <a:pt x="115" y="37"/>
                  </a:cubicBezTo>
                  <a:cubicBezTo>
                    <a:pt x="110" y="37"/>
                    <a:pt x="111" y="48"/>
                    <a:pt x="111" y="48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3" y="164"/>
                    <a:pt x="45" y="170"/>
                    <a:pt x="42" y="173"/>
                  </a:cubicBezTo>
                  <a:cubicBezTo>
                    <a:pt x="39" y="177"/>
                    <a:pt x="33" y="173"/>
                    <a:pt x="27" y="174"/>
                  </a:cubicBezTo>
                  <a:cubicBezTo>
                    <a:pt x="22" y="175"/>
                    <a:pt x="24" y="182"/>
                    <a:pt x="21" y="183"/>
                  </a:cubicBezTo>
                  <a:cubicBezTo>
                    <a:pt x="17" y="184"/>
                    <a:pt x="12" y="181"/>
                    <a:pt x="12" y="181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12" y="194"/>
                    <a:pt x="12" y="194"/>
                    <a:pt x="12" y="194"/>
                  </a:cubicBezTo>
                  <a:cubicBezTo>
                    <a:pt x="15" y="197"/>
                    <a:pt x="15" y="197"/>
                    <a:pt x="15" y="197"/>
                  </a:cubicBezTo>
                  <a:cubicBezTo>
                    <a:pt x="17" y="197"/>
                    <a:pt x="17" y="197"/>
                    <a:pt x="17" y="197"/>
                  </a:cubicBezTo>
                  <a:cubicBezTo>
                    <a:pt x="17" y="197"/>
                    <a:pt x="18" y="208"/>
                    <a:pt x="22" y="208"/>
                  </a:cubicBezTo>
                  <a:cubicBezTo>
                    <a:pt x="25" y="208"/>
                    <a:pt x="31" y="205"/>
                    <a:pt x="31" y="205"/>
                  </a:cubicBezTo>
                  <a:cubicBezTo>
                    <a:pt x="28" y="216"/>
                    <a:pt x="28" y="216"/>
                    <a:pt x="28" y="216"/>
                  </a:cubicBezTo>
                  <a:cubicBezTo>
                    <a:pt x="33" y="219"/>
                    <a:pt x="33" y="219"/>
                    <a:pt x="33" y="219"/>
                  </a:cubicBezTo>
                  <a:cubicBezTo>
                    <a:pt x="30" y="224"/>
                    <a:pt x="30" y="224"/>
                    <a:pt x="30" y="224"/>
                  </a:cubicBezTo>
                  <a:cubicBezTo>
                    <a:pt x="45" y="235"/>
                    <a:pt x="45" y="235"/>
                    <a:pt x="45" y="235"/>
                  </a:cubicBezTo>
                  <a:cubicBezTo>
                    <a:pt x="50" y="233"/>
                    <a:pt x="50" y="233"/>
                    <a:pt x="50" y="233"/>
                  </a:cubicBezTo>
                  <a:cubicBezTo>
                    <a:pt x="55" y="237"/>
                    <a:pt x="55" y="237"/>
                    <a:pt x="55" y="237"/>
                  </a:cubicBezTo>
                  <a:cubicBezTo>
                    <a:pt x="55" y="237"/>
                    <a:pt x="67" y="231"/>
                    <a:pt x="68" y="239"/>
                  </a:cubicBezTo>
                  <a:cubicBezTo>
                    <a:pt x="68" y="247"/>
                    <a:pt x="63" y="254"/>
                    <a:pt x="63" y="254"/>
                  </a:cubicBezTo>
                  <a:cubicBezTo>
                    <a:pt x="72" y="256"/>
                    <a:pt x="72" y="256"/>
                    <a:pt x="72" y="256"/>
                  </a:cubicBezTo>
                  <a:cubicBezTo>
                    <a:pt x="71" y="260"/>
                    <a:pt x="71" y="260"/>
                    <a:pt x="71" y="260"/>
                  </a:cubicBezTo>
                  <a:cubicBezTo>
                    <a:pt x="63" y="263"/>
                    <a:pt x="63" y="263"/>
                    <a:pt x="63" y="263"/>
                  </a:cubicBezTo>
                  <a:cubicBezTo>
                    <a:pt x="63" y="263"/>
                    <a:pt x="72" y="265"/>
                    <a:pt x="75" y="266"/>
                  </a:cubicBezTo>
                  <a:cubicBezTo>
                    <a:pt x="77" y="267"/>
                    <a:pt x="79" y="272"/>
                    <a:pt x="83" y="273"/>
                  </a:cubicBezTo>
                  <a:cubicBezTo>
                    <a:pt x="88" y="275"/>
                    <a:pt x="92" y="268"/>
                    <a:pt x="95" y="271"/>
                  </a:cubicBezTo>
                  <a:cubicBezTo>
                    <a:pt x="99" y="273"/>
                    <a:pt x="99" y="282"/>
                    <a:pt x="103" y="281"/>
                  </a:cubicBezTo>
                  <a:cubicBezTo>
                    <a:pt x="107" y="281"/>
                    <a:pt x="108" y="263"/>
                    <a:pt x="115" y="263"/>
                  </a:cubicBezTo>
                  <a:cubicBezTo>
                    <a:pt x="124" y="265"/>
                    <a:pt x="130" y="270"/>
                    <a:pt x="130" y="270"/>
                  </a:cubicBezTo>
                  <a:cubicBezTo>
                    <a:pt x="129" y="274"/>
                    <a:pt x="129" y="274"/>
                    <a:pt x="129" y="274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20" y="278"/>
                    <a:pt x="120" y="278"/>
                    <a:pt x="120" y="278"/>
                  </a:cubicBezTo>
                  <a:cubicBezTo>
                    <a:pt x="123" y="290"/>
                    <a:pt x="123" y="290"/>
                    <a:pt x="123" y="290"/>
                  </a:cubicBezTo>
                  <a:cubicBezTo>
                    <a:pt x="123" y="290"/>
                    <a:pt x="129" y="286"/>
                    <a:pt x="130" y="290"/>
                  </a:cubicBezTo>
                  <a:cubicBezTo>
                    <a:pt x="131" y="291"/>
                    <a:pt x="130" y="293"/>
                    <a:pt x="129" y="294"/>
                  </a:cubicBezTo>
                  <a:cubicBezTo>
                    <a:pt x="133" y="296"/>
                    <a:pt x="139" y="299"/>
                    <a:pt x="141" y="299"/>
                  </a:cubicBezTo>
                  <a:cubicBezTo>
                    <a:pt x="145" y="300"/>
                    <a:pt x="148" y="298"/>
                    <a:pt x="148" y="302"/>
                  </a:cubicBezTo>
                  <a:cubicBezTo>
                    <a:pt x="149" y="307"/>
                    <a:pt x="142" y="306"/>
                    <a:pt x="141" y="312"/>
                  </a:cubicBezTo>
                  <a:cubicBezTo>
                    <a:pt x="141" y="317"/>
                    <a:pt x="145" y="318"/>
                    <a:pt x="151" y="318"/>
                  </a:cubicBezTo>
                  <a:cubicBezTo>
                    <a:pt x="156" y="319"/>
                    <a:pt x="166" y="310"/>
                    <a:pt x="170" y="310"/>
                  </a:cubicBezTo>
                  <a:cubicBezTo>
                    <a:pt x="173" y="310"/>
                    <a:pt x="179" y="314"/>
                    <a:pt x="179" y="314"/>
                  </a:cubicBezTo>
                  <a:cubicBezTo>
                    <a:pt x="187" y="314"/>
                    <a:pt x="187" y="314"/>
                    <a:pt x="187" y="314"/>
                  </a:cubicBezTo>
                  <a:cubicBezTo>
                    <a:pt x="187" y="314"/>
                    <a:pt x="196" y="319"/>
                    <a:pt x="206" y="318"/>
                  </a:cubicBezTo>
                  <a:cubicBezTo>
                    <a:pt x="217" y="317"/>
                    <a:pt x="218" y="312"/>
                    <a:pt x="221" y="309"/>
                  </a:cubicBezTo>
                  <a:cubicBezTo>
                    <a:pt x="225" y="308"/>
                    <a:pt x="226" y="310"/>
                    <a:pt x="229" y="310"/>
                  </a:cubicBezTo>
                  <a:cubicBezTo>
                    <a:pt x="234" y="312"/>
                    <a:pt x="243" y="307"/>
                    <a:pt x="243" y="307"/>
                  </a:cubicBezTo>
                  <a:cubicBezTo>
                    <a:pt x="250" y="310"/>
                    <a:pt x="250" y="310"/>
                    <a:pt x="250" y="310"/>
                  </a:cubicBezTo>
                  <a:cubicBezTo>
                    <a:pt x="256" y="307"/>
                    <a:pt x="256" y="307"/>
                    <a:pt x="256" y="307"/>
                  </a:cubicBezTo>
                  <a:cubicBezTo>
                    <a:pt x="256" y="307"/>
                    <a:pt x="258" y="312"/>
                    <a:pt x="271" y="309"/>
                  </a:cubicBezTo>
                  <a:cubicBezTo>
                    <a:pt x="283" y="306"/>
                    <a:pt x="286" y="298"/>
                    <a:pt x="290" y="292"/>
                  </a:cubicBezTo>
                  <a:cubicBezTo>
                    <a:pt x="294" y="286"/>
                    <a:pt x="302" y="276"/>
                    <a:pt x="308" y="275"/>
                  </a:cubicBezTo>
                  <a:cubicBezTo>
                    <a:pt x="313" y="274"/>
                    <a:pt x="328" y="265"/>
                    <a:pt x="337" y="262"/>
                  </a:cubicBezTo>
                  <a:cubicBezTo>
                    <a:pt x="345" y="259"/>
                    <a:pt x="351" y="267"/>
                    <a:pt x="355" y="268"/>
                  </a:cubicBezTo>
                  <a:cubicBezTo>
                    <a:pt x="359" y="269"/>
                    <a:pt x="365" y="262"/>
                    <a:pt x="367" y="262"/>
                  </a:cubicBezTo>
                  <a:cubicBezTo>
                    <a:pt x="369" y="262"/>
                    <a:pt x="369" y="267"/>
                    <a:pt x="372" y="268"/>
                  </a:cubicBezTo>
                  <a:cubicBezTo>
                    <a:pt x="375" y="269"/>
                    <a:pt x="381" y="262"/>
                    <a:pt x="381" y="262"/>
                  </a:cubicBezTo>
                  <a:cubicBezTo>
                    <a:pt x="385" y="272"/>
                    <a:pt x="385" y="272"/>
                    <a:pt x="385" y="272"/>
                  </a:cubicBezTo>
                  <a:cubicBezTo>
                    <a:pt x="385" y="272"/>
                    <a:pt x="393" y="274"/>
                    <a:pt x="397" y="274"/>
                  </a:cubicBezTo>
                  <a:cubicBezTo>
                    <a:pt x="401" y="275"/>
                    <a:pt x="413" y="273"/>
                    <a:pt x="413" y="273"/>
                  </a:cubicBezTo>
                  <a:cubicBezTo>
                    <a:pt x="413" y="273"/>
                    <a:pt x="415" y="265"/>
                    <a:pt x="414" y="257"/>
                  </a:cubicBezTo>
                  <a:cubicBezTo>
                    <a:pt x="414" y="249"/>
                    <a:pt x="408" y="239"/>
                    <a:pt x="408" y="239"/>
                  </a:cubicBezTo>
                  <a:cubicBezTo>
                    <a:pt x="419" y="214"/>
                    <a:pt x="419" y="214"/>
                    <a:pt x="419" y="214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1" y="209"/>
                    <a:pt x="411" y="209"/>
                    <a:pt x="411" y="209"/>
                  </a:cubicBezTo>
                  <a:cubicBezTo>
                    <a:pt x="407" y="207"/>
                    <a:pt x="407" y="207"/>
                    <a:pt x="407" y="207"/>
                  </a:cubicBezTo>
                  <a:cubicBezTo>
                    <a:pt x="415" y="203"/>
                    <a:pt x="415" y="203"/>
                    <a:pt x="415" y="203"/>
                  </a:cubicBezTo>
                  <a:cubicBezTo>
                    <a:pt x="415" y="203"/>
                    <a:pt x="411" y="197"/>
                    <a:pt x="413" y="191"/>
                  </a:cubicBezTo>
                  <a:cubicBezTo>
                    <a:pt x="414" y="184"/>
                    <a:pt x="421" y="189"/>
                    <a:pt x="421" y="189"/>
                  </a:cubicBezTo>
                  <a:cubicBezTo>
                    <a:pt x="420" y="193"/>
                    <a:pt x="420" y="193"/>
                    <a:pt x="420" y="193"/>
                  </a:cubicBezTo>
                  <a:cubicBezTo>
                    <a:pt x="422" y="198"/>
                    <a:pt x="422" y="198"/>
                    <a:pt x="422" y="198"/>
                  </a:cubicBezTo>
                  <a:cubicBezTo>
                    <a:pt x="424" y="195"/>
                    <a:pt x="424" y="195"/>
                    <a:pt x="424" y="195"/>
                  </a:cubicBezTo>
                  <a:cubicBezTo>
                    <a:pt x="426" y="198"/>
                    <a:pt x="426" y="198"/>
                    <a:pt x="426" y="198"/>
                  </a:cubicBezTo>
                  <a:cubicBezTo>
                    <a:pt x="419" y="204"/>
                    <a:pt x="419" y="204"/>
                    <a:pt x="419" y="204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8" y="202"/>
                    <a:pt x="431" y="199"/>
                  </a:cubicBezTo>
                  <a:cubicBezTo>
                    <a:pt x="434" y="198"/>
                    <a:pt x="439" y="198"/>
                    <a:pt x="443" y="192"/>
                  </a:cubicBezTo>
                  <a:cubicBezTo>
                    <a:pt x="448" y="187"/>
                    <a:pt x="443" y="167"/>
                    <a:pt x="443" y="167"/>
                  </a:cubicBezTo>
                  <a:close/>
                  <a:moveTo>
                    <a:pt x="415" y="211"/>
                  </a:moveTo>
                  <a:cubicBezTo>
                    <a:pt x="418" y="212"/>
                    <a:pt x="418" y="212"/>
                    <a:pt x="418" y="212"/>
                  </a:cubicBezTo>
                  <a:cubicBezTo>
                    <a:pt x="420" y="209"/>
                    <a:pt x="420" y="209"/>
                    <a:pt x="420" y="209"/>
                  </a:cubicBezTo>
                  <a:cubicBezTo>
                    <a:pt x="418" y="207"/>
                    <a:pt x="418" y="207"/>
                    <a:pt x="418" y="207"/>
                  </a:cubicBezTo>
                  <a:lnTo>
                    <a:pt x="415" y="2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 33" descr="© INSCALE GmbH, 18.06.2010"/>
            <p:cNvSpPr>
              <a:spLocks noEditPoints="1"/>
            </p:cNvSpPr>
            <p:nvPr/>
          </p:nvSpPr>
          <p:spPr bwMode="auto">
            <a:xfrm>
              <a:off x="3410" y="320"/>
              <a:ext cx="553" cy="975"/>
            </a:xfrm>
            <a:custGeom>
              <a:avLst/>
              <a:gdLst>
                <a:gd name="T0" fmla="*/ 460 w 382"/>
                <a:gd name="T1" fmla="*/ 550 h 674"/>
                <a:gd name="T2" fmla="*/ 437 w 382"/>
                <a:gd name="T3" fmla="*/ 451 h 674"/>
                <a:gd name="T4" fmla="*/ 410 w 382"/>
                <a:gd name="T5" fmla="*/ 406 h 674"/>
                <a:gd name="T6" fmla="*/ 382 w 382"/>
                <a:gd name="T7" fmla="*/ 325 h 674"/>
                <a:gd name="T8" fmla="*/ 297 w 382"/>
                <a:gd name="T9" fmla="*/ 163 h 674"/>
                <a:gd name="T10" fmla="*/ 292 w 382"/>
                <a:gd name="T11" fmla="*/ 39 h 674"/>
                <a:gd name="T12" fmla="*/ 180 w 382"/>
                <a:gd name="T13" fmla="*/ 42 h 674"/>
                <a:gd name="T14" fmla="*/ 152 w 382"/>
                <a:gd name="T15" fmla="*/ 149 h 674"/>
                <a:gd name="T16" fmla="*/ 74 w 382"/>
                <a:gd name="T17" fmla="*/ 155 h 674"/>
                <a:gd name="T18" fmla="*/ 3 w 382"/>
                <a:gd name="T19" fmla="*/ 130 h 674"/>
                <a:gd name="T20" fmla="*/ 33 w 382"/>
                <a:gd name="T21" fmla="*/ 156 h 674"/>
                <a:gd name="T22" fmla="*/ 91 w 382"/>
                <a:gd name="T23" fmla="*/ 190 h 674"/>
                <a:gd name="T24" fmla="*/ 124 w 382"/>
                <a:gd name="T25" fmla="*/ 269 h 674"/>
                <a:gd name="T26" fmla="*/ 153 w 382"/>
                <a:gd name="T27" fmla="*/ 331 h 674"/>
                <a:gd name="T28" fmla="*/ 168 w 382"/>
                <a:gd name="T29" fmla="*/ 398 h 674"/>
                <a:gd name="T30" fmla="*/ 213 w 382"/>
                <a:gd name="T31" fmla="*/ 425 h 674"/>
                <a:gd name="T32" fmla="*/ 236 w 382"/>
                <a:gd name="T33" fmla="*/ 479 h 674"/>
                <a:gd name="T34" fmla="*/ 213 w 382"/>
                <a:gd name="T35" fmla="*/ 514 h 674"/>
                <a:gd name="T36" fmla="*/ 190 w 382"/>
                <a:gd name="T37" fmla="*/ 580 h 674"/>
                <a:gd name="T38" fmla="*/ 156 w 382"/>
                <a:gd name="T39" fmla="*/ 599 h 674"/>
                <a:gd name="T40" fmla="*/ 161 w 382"/>
                <a:gd name="T41" fmla="*/ 622 h 674"/>
                <a:gd name="T42" fmla="*/ 139 w 382"/>
                <a:gd name="T43" fmla="*/ 634 h 674"/>
                <a:gd name="T44" fmla="*/ 116 w 382"/>
                <a:gd name="T45" fmla="*/ 668 h 674"/>
                <a:gd name="T46" fmla="*/ 111 w 382"/>
                <a:gd name="T47" fmla="*/ 703 h 674"/>
                <a:gd name="T48" fmla="*/ 116 w 382"/>
                <a:gd name="T49" fmla="*/ 757 h 674"/>
                <a:gd name="T50" fmla="*/ 132 w 382"/>
                <a:gd name="T51" fmla="*/ 809 h 674"/>
                <a:gd name="T52" fmla="*/ 135 w 382"/>
                <a:gd name="T53" fmla="*/ 827 h 674"/>
                <a:gd name="T54" fmla="*/ 138 w 382"/>
                <a:gd name="T55" fmla="*/ 865 h 674"/>
                <a:gd name="T56" fmla="*/ 138 w 382"/>
                <a:gd name="T57" fmla="*/ 887 h 674"/>
                <a:gd name="T58" fmla="*/ 151 w 382"/>
                <a:gd name="T59" fmla="*/ 919 h 674"/>
                <a:gd name="T60" fmla="*/ 171 w 382"/>
                <a:gd name="T61" fmla="*/ 919 h 674"/>
                <a:gd name="T62" fmla="*/ 208 w 382"/>
                <a:gd name="T63" fmla="*/ 933 h 674"/>
                <a:gd name="T64" fmla="*/ 227 w 382"/>
                <a:gd name="T65" fmla="*/ 949 h 674"/>
                <a:gd name="T66" fmla="*/ 233 w 382"/>
                <a:gd name="T67" fmla="*/ 963 h 674"/>
                <a:gd name="T68" fmla="*/ 274 w 382"/>
                <a:gd name="T69" fmla="*/ 946 h 674"/>
                <a:gd name="T70" fmla="*/ 298 w 382"/>
                <a:gd name="T71" fmla="*/ 933 h 674"/>
                <a:gd name="T72" fmla="*/ 359 w 382"/>
                <a:gd name="T73" fmla="*/ 906 h 674"/>
                <a:gd name="T74" fmla="*/ 376 w 382"/>
                <a:gd name="T75" fmla="*/ 893 h 674"/>
                <a:gd name="T76" fmla="*/ 424 w 382"/>
                <a:gd name="T77" fmla="*/ 872 h 674"/>
                <a:gd name="T78" fmla="*/ 475 w 382"/>
                <a:gd name="T79" fmla="*/ 801 h 674"/>
                <a:gd name="T80" fmla="*/ 553 w 382"/>
                <a:gd name="T81" fmla="*/ 605 h 674"/>
                <a:gd name="T82" fmla="*/ 87 w 382"/>
                <a:gd name="T83" fmla="*/ 945 h 674"/>
                <a:gd name="T84" fmla="*/ 65 w 382"/>
                <a:gd name="T85" fmla="*/ 942 h 674"/>
                <a:gd name="T86" fmla="*/ 72 w 382"/>
                <a:gd name="T87" fmla="*/ 969 h 674"/>
                <a:gd name="T88" fmla="*/ 56 w 382"/>
                <a:gd name="T89" fmla="*/ 952 h 674"/>
                <a:gd name="T90" fmla="*/ 80 w 382"/>
                <a:gd name="T91" fmla="*/ 969 h 674"/>
                <a:gd name="T92" fmla="*/ 155 w 382"/>
                <a:gd name="T93" fmla="*/ 950 h 674"/>
                <a:gd name="T94" fmla="*/ 164 w 382"/>
                <a:gd name="T95" fmla="*/ 946 h 674"/>
                <a:gd name="T96" fmla="*/ 214 w 382"/>
                <a:gd name="T97" fmla="*/ 930 h 674"/>
                <a:gd name="T98" fmla="*/ 197 w 382"/>
                <a:gd name="T99" fmla="*/ 948 h 674"/>
                <a:gd name="T100" fmla="*/ 213 w 382"/>
                <a:gd name="T101" fmla="*/ 939 h 674"/>
                <a:gd name="T102" fmla="*/ 162 w 382"/>
                <a:gd name="T103" fmla="*/ 930 h 674"/>
                <a:gd name="T104" fmla="*/ 143 w 382"/>
                <a:gd name="T105" fmla="*/ 917 h 674"/>
                <a:gd name="T106" fmla="*/ 136 w 382"/>
                <a:gd name="T107" fmla="*/ 908 h 674"/>
                <a:gd name="T108" fmla="*/ 253 w 382"/>
                <a:gd name="T109" fmla="*/ 965 h 674"/>
                <a:gd name="T110" fmla="*/ 90 w 382"/>
                <a:gd name="T111" fmla="*/ 667 h 674"/>
                <a:gd name="T112" fmla="*/ 104 w 382"/>
                <a:gd name="T113" fmla="*/ 660 h 674"/>
                <a:gd name="T114" fmla="*/ 227 w 382"/>
                <a:gd name="T115" fmla="*/ 476 h 674"/>
                <a:gd name="T116" fmla="*/ 221 w 382"/>
                <a:gd name="T117" fmla="*/ 486 h 674"/>
                <a:gd name="T118" fmla="*/ 352 w 382"/>
                <a:gd name="T119" fmla="*/ 913 h 674"/>
                <a:gd name="T120" fmla="*/ 384 w 382"/>
                <a:gd name="T121" fmla="*/ 888 h 6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82" h="674">
                  <a:moveTo>
                    <a:pt x="382" y="418"/>
                  </a:moveTo>
                  <a:cubicBezTo>
                    <a:pt x="381" y="412"/>
                    <a:pt x="369" y="412"/>
                    <a:pt x="369" y="412"/>
                  </a:cubicBezTo>
                  <a:cubicBezTo>
                    <a:pt x="366" y="404"/>
                    <a:pt x="366" y="404"/>
                    <a:pt x="366" y="404"/>
                  </a:cubicBezTo>
                  <a:cubicBezTo>
                    <a:pt x="350" y="396"/>
                    <a:pt x="350" y="396"/>
                    <a:pt x="350" y="396"/>
                  </a:cubicBezTo>
                  <a:cubicBezTo>
                    <a:pt x="339" y="394"/>
                    <a:pt x="339" y="394"/>
                    <a:pt x="339" y="394"/>
                  </a:cubicBezTo>
                  <a:cubicBezTo>
                    <a:pt x="318" y="380"/>
                    <a:pt x="318" y="380"/>
                    <a:pt x="318" y="380"/>
                  </a:cubicBezTo>
                  <a:cubicBezTo>
                    <a:pt x="327" y="374"/>
                    <a:pt x="327" y="374"/>
                    <a:pt x="327" y="374"/>
                  </a:cubicBezTo>
                  <a:cubicBezTo>
                    <a:pt x="326" y="370"/>
                    <a:pt x="326" y="370"/>
                    <a:pt x="326" y="370"/>
                  </a:cubicBezTo>
                  <a:cubicBezTo>
                    <a:pt x="326" y="370"/>
                    <a:pt x="331" y="355"/>
                    <a:pt x="327" y="346"/>
                  </a:cubicBezTo>
                  <a:cubicBezTo>
                    <a:pt x="323" y="338"/>
                    <a:pt x="313" y="344"/>
                    <a:pt x="308" y="335"/>
                  </a:cubicBezTo>
                  <a:cubicBezTo>
                    <a:pt x="301" y="326"/>
                    <a:pt x="307" y="320"/>
                    <a:pt x="307" y="320"/>
                  </a:cubicBezTo>
                  <a:cubicBezTo>
                    <a:pt x="302" y="312"/>
                    <a:pt x="302" y="312"/>
                    <a:pt x="302" y="312"/>
                  </a:cubicBezTo>
                  <a:cubicBezTo>
                    <a:pt x="292" y="317"/>
                    <a:pt x="292" y="317"/>
                    <a:pt x="292" y="317"/>
                  </a:cubicBezTo>
                  <a:cubicBezTo>
                    <a:pt x="285" y="301"/>
                    <a:pt x="285" y="301"/>
                    <a:pt x="285" y="301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1" y="291"/>
                    <a:pt x="291" y="291"/>
                    <a:pt x="291" y="291"/>
                  </a:cubicBezTo>
                  <a:cubicBezTo>
                    <a:pt x="280" y="293"/>
                    <a:pt x="280" y="293"/>
                    <a:pt x="280" y="293"/>
                  </a:cubicBezTo>
                  <a:cubicBezTo>
                    <a:pt x="283" y="281"/>
                    <a:pt x="283" y="281"/>
                    <a:pt x="283" y="281"/>
                  </a:cubicBezTo>
                  <a:cubicBezTo>
                    <a:pt x="280" y="272"/>
                    <a:pt x="280" y="272"/>
                    <a:pt x="280" y="272"/>
                  </a:cubicBezTo>
                  <a:cubicBezTo>
                    <a:pt x="284" y="267"/>
                    <a:pt x="284" y="267"/>
                    <a:pt x="284" y="267"/>
                  </a:cubicBezTo>
                  <a:cubicBezTo>
                    <a:pt x="277" y="265"/>
                    <a:pt x="277" y="265"/>
                    <a:pt x="277" y="265"/>
                  </a:cubicBezTo>
                  <a:cubicBezTo>
                    <a:pt x="288" y="259"/>
                    <a:pt x="288" y="259"/>
                    <a:pt x="288" y="259"/>
                  </a:cubicBezTo>
                  <a:cubicBezTo>
                    <a:pt x="288" y="259"/>
                    <a:pt x="286" y="249"/>
                    <a:pt x="281" y="240"/>
                  </a:cubicBezTo>
                  <a:cubicBezTo>
                    <a:pt x="277" y="232"/>
                    <a:pt x="264" y="225"/>
                    <a:pt x="264" y="225"/>
                  </a:cubicBezTo>
                  <a:cubicBezTo>
                    <a:pt x="261" y="223"/>
                    <a:pt x="262" y="214"/>
                    <a:pt x="254" y="208"/>
                  </a:cubicBezTo>
                  <a:cubicBezTo>
                    <a:pt x="248" y="204"/>
                    <a:pt x="237" y="187"/>
                    <a:pt x="237" y="187"/>
                  </a:cubicBezTo>
                  <a:cubicBezTo>
                    <a:pt x="237" y="187"/>
                    <a:pt x="252" y="152"/>
                    <a:pt x="251" y="142"/>
                  </a:cubicBezTo>
                  <a:cubicBezTo>
                    <a:pt x="250" y="133"/>
                    <a:pt x="238" y="133"/>
                    <a:pt x="238" y="133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05" y="113"/>
                    <a:pt x="205" y="113"/>
                    <a:pt x="205" y="113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9" y="70"/>
                    <a:pt x="199" y="70"/>
                    <a:pt x="199" y="70"/>
                  </a:cubicBezTo>
                  <a:cubicBezTo>
                    <a:pt x="188" y="68"/>
                    <a:pt x="188" y="68"/>
                    <a:pt x="188" y="68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197" y="57"/>
                    <a:pt x="194" y="52"/>
                    <a:pt x="194" y="46"/>
                  </a:cubicBezTo>
                  <a:cubicBezTo>
                    <a:pt x="194" y="41"/>
                    <a:pt x="202" y="27"/>
                    <a:pt x="202" y="2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13"/>
                    <a:pt x="163" y="0"/>
                    <a:pt x="157" y="1"/>
                  </a:cubicBezTo>
                  <a:cubicBezTo>
                    <a:pt x="151" y="2"/>
                    <a:pt x="142" y="14"/>
                    <a:pt x="142" y="14"/>
                  </a:cubicBezTo>
                  <a:cubicBezTo>
                    <a:pt x="142" y="14"/>
                    <a:pt x="135" y="12"/>
                    <a:pt x="129" y="15"/>
                  </a:cubicBezTo>
                  <a:cubicBezTo>
                    <a:pt x="123" y="17"/>
                    <a:pt x="124" y="29"/>
                    <a:pt x="124" y="29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19" y="66"/>
                    <a:pt x="121" y="75"/>
                    <a:pt x="122" y="80"/>
                  </a:cubicBezTo>
                  <a:cubicBezTo>
                    <a:pt x="122" y="86"/>
                    <a:pt x="119" y="90"/>
                    <a:pt x="117" y="93"/>
                  </a:cubicBezTo>
                  <a:cubicBezTo>
                    <a:pt x="114" y="97"/>
                    <a:pt x="112" y="110"/>
                    <a:pt x="112" y="110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2"/>
                    <a:pt x="91" y="97"/>
                    <a:pt x="86" y="97"/>
                  </a:cubicBezTo>
                  <a:cubicBezTo>
                    <a:pt x="80" y="97"/>
                    <a:pt x="78" y="105"/>
                    <a:pt x="78" y="105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4" y="99"/>
                    <a:pt x="37" y="93"/>
                  </a:cubicBezTo>
                  <a:cubicBezTo>
                    <a:pt x="32" y="88"/>
                    <a:pt x="25" y="78"/>
                    <a:pt x="25" y="78"/>
                  </a:cubicBezTo>
                  <a:cubicBezTo>
                    <a:pt x="25" y="78"/>
                    <a:pt x="16" y="75"/>
                    <a:pt x="12" y="80"/>
                  </a:cubicBezTo>
                  <a:cubicBezTo>
                    <a:pt x="6" y="84"/>
                    <a:pt x="14" y="91"/>
                    <a:pt x="13" y="93"/>
                  </a:cubicBezTo>
                  <a:cubicBezTo>
                    <a:pt x="11" y="95"/>
                    <a:pt x="2" y="90"/>
                    <a:pt x="2" y="9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4"/>
                    <a:pt x="53" y="126"/>
                    <a:pt x="63" y="131"/>
                  </a:cubicBezTo>
                  <a:cubicBezTo>
                    <a:pt x="72" y="136"/>
                    <a:pt x="73" y="146"/>
                    <a:pt x="73" y="146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3"/>
                    <a:pt x="86" y="152"/>
                    <a:pt x="88" y="155"/>
                  </a:cubicBezTo>
                  <a:cubicBezTo>
                    <a:pt x="90" y="158"/>
                    <a:pt x="85" y="158"/>
                    <a:pt x="84" y="162"/>
                  </a:cubicBezTo>
                  <a:cubicBezTo>
                    <a:pt x="83" y="167"/>
                    <a:pt x="85" y="170"/>
                    <a:pt x="86" y="174"/>
                  </a:cubicBezTo>
                  <a:cubicBezTo>
                    <a:pt x="88" y="180"/>
                    <a:pt x="86" y="186"/>
                    <a:pt x="86" y="186"/>
                  </a:cubicBezTo>
                  <a:cubicBezTo>
                    <a:pt x="97" y="188"/>
                    <a:pt x="97" y="188"/>
                    <a:pt x="97" y="188"/>
                  </a:cubicBezTo>
                  <a:cubicBezTo>
                    <a:pt x="98" y="194"/>
                    <a:pt x="98" y="194"/>
                    <a:pt x="98" y="194"/>
                  </a:cubicBezTo>
                  <a:cubicBezTo>
                    <a:pt x="95" y="197"/>
                    <a:pt x="95" y="197"/>
                    <a:pt x="95" y="197"/>
                  </a:cubicBezTo>
                  <a:cubicBezTo>
                    <a:pt x="95" y="197"/>
                    <a:pt x="94" y="199"/>
                    <a:pt x="94" y="204"/>
                  </a:cubicBezTo>
                  <a:cubicBezTo>
                    <a:pt x="94" y="210"/>
                    <a:pt x="103" y="215"/>
                    <a:pt x="105" y="218"/>
                  </a:cubicBezTo>
                  <a:cubicBezTo>
                    <a:pt x="107" y="222"/>
                    <a:pt x="106" y="229"/>
                    <a:pt x="106" y="229"/>
                  </a:cubicBezTo>
                  <a:cubicBezTo>
                    <a:pt x="106" y="229"/>
                    <a:pt x="108" y="233"/>
                    <a:pt x="110" y="237"/>
                  </a:cubicBezTo>
                  <a:cubicBezTo>
                    <a:pt x="111" y="240"/>
                    <a:pt x="106" y="243"/>
                    <a:pt x="103" y="248"/>
                  </a:cubicBezTo>
                  <a:cubicBezTo>
                    <a:pt x="101" y="252"/>
                    <a:pt x="106" y="253"/>
                    <a:pt x="106" y="253"/>
                  </a:cubicBezTo>
                  <a:cubicBezTo>
                    <a:pt x="106" y="253"/>
                    <a:pt x="106" y="254"/>
                    <a:pt x="105" y="260"/>
                  </a:cubicBezTo>
                  <a:cubicBezTo>
                    <a:pt x="105" y="264"/>
                    <a:pt x="112" y="265"/>
                    <a:pt x="114" y="266"/>
                  </a:cubicBezTo>
                  <a:cubicBezTo>
                    <a:pt x="116" y="268"/>
                    <a:pt x="115" y="271"/>
                    <a:pt x="116" y="275"/>
                  </a:cubicBezTo>
                  <a:cubicBezTo>
                    <a:pt x="117" y="279"/>
                    <a:pt x="122" y="281"/>
                    <a:pt x="122" y="281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8" y="286"/>
                    <a:pt x="128" y="286"/>
                    <a:pt x="128" y="286"/>
                  </a:cubicBezTo>
                  <a:cubicBezTo>
                    <a:pt x="139" y="293"/>
                    <a:pt x="139" y="293"/>
                    <a:pt x="139" y="293"/>
                  </a:cubicBezTo>
                  <a:cubicBezTo>
                    <a:pt x="139" y="295"/>
                    <a:pt x="139" y="295"/>
                    <a:pt x="139" y="295"/>
                  </a:cubicBezTo>
                  <a:cubicBezTo>
                    <a:pt x="147" y="294"/>
                    <a:pt x="147" y="294"/>
                    <a:pt x="147" y="294"/>
                  </a:cubicBezTo>
                  <a:cubicBezTo>
                    <a:pt x="154" y="297"/>
                    <a:pt x="154" y="297"/>
                    <a:pt x="154" y="297"/>
                  </a:cubicBezTo>
                  <a:cubicBezTo>
                    <a:pt x="154" y="297"/>
                    <a:pt x="159" y="301"/>
                    <a:pt x="162" y="308"/>
                  </a:cubicBezTo>
                  <a:cubicBezTo>
                    <a:pt x="166" y="314"/>
                    <a:pt x="162" y="324"/>
                    <a:pt x="162" y="324"/>
                  </a:cubicBezTo>
                  <a:cubicBezTo>
                    <a:pt x="166" y="325"/>
                    <a:pt x="166" y="325"/>
                    <a:pt x="166" y="325"/>
                  </a:cubicBezTo>
                  <a:cubicBezTo>
                    <a:pt x="169" y="334"/>
                    <a:pt x="169" y="334"/>
                    <a:pt x="169" y="334"/>
                  </a:cubicBezTo>
                  <a:cubicBezTo>
                    <a:pt x="163" y="331"/>
                    <a:pt x="163" y="331"/>
                    <a:pt x="163" y="331"/>
                  </a:cubicBezTo>
                  <a:cubicBezTo>
                    <a:pt x="162" y="334"/>
                    <a:pt x="162" y="334"/>
                    <a:pt x="162" y="334"/>
                  </a:cubicBezTo>
                  <a:cubicBezTo>
                    <a:pt x="170" y="339"/>
                    <a:pt x="170" y="339"/>
                    <a:pt x="170" y="339"/>
                  </a:cubicBezTo>
                  <a:cubicBezTo>
                    <a:pt x="167" y="342"/>
                    <a:pt x="167" y="342"/>
                    <a:pt x="167" y="342"/>
                  </a:cubicBezTo>
                  <a:cubicBezTo>
                    <a:pt x="167" y="342"/>
                    <a:pt x="160" y="340"/>
                    <a:pt x="154" y="341"/>
                  </a:cubicBezTo>
                  <a:cubicBezTo>
                    <a:pt x="150" y="342"/>
                    <a:pt x="147" y="346"/>
                    <a:pt x="147" y="346"/>
                  </a:cubicBezTo>
                  <a:cubicBezTo>
                    <a:pt x="147" y="355"/>
                    <a:pt x="147" y="355"/>
                    <a:pt x="147" y="355"/>
                  </a:cubicBezTo>
                  <a:cubicBezTo>
                    <a:pt x="145" y="357"/>
                    <a:pt x="145" y="357"/>
                    <a:pt x="145" y="357"/>
                  </a:cubicBezTo>
                  <a:cubicBezTo>
                    <a:pt x="145" y="366"/>
                    <a:pt x="145" y="366"/>
                    <a:pt x="145" y="36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37" y="376"/>
                    <a:pt x="137" y="376"/>
                    <a:pt x="137" y="376"/>
                  </a:cubicBezTo>
                  <a:cubicBezTo>
                    <a:pt x="129" y="395"/>
                    <a:pt x="129" y="395"/>
                    <a:pt x="129" y="395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23" y="399"/>
                    <a:pt x="123" y="399"/>
                    <a:pt x="123" y="399"/>
                  </a:cubicBezTo>
                  <a:cubicBezTo>
                    <a:pt x="124" y="409"/>
                    <a:pt x="124" y="409"/>
                    <a:pt x="124" y="409"/>
                  </a:cubicBezTo>
                  <a:cubicBezTo>
                    <a:pt x="117" y="413"/>
                    <a:pt x="117" y="413"/>
                    <a:pt x="117" y="413"/>
                  </a:cubicBezTo>
                  <a:cubicBezTo>
                    <a:pt x="114" y="418"/>
                    <a:pt x="114" y="418"/>
                    <a:pt x="114" y="418"/>
                  </a:cubicBezTo>
                  <a:cubicBezTo>
                    <a:pt x="112" y="413"/>
                    <a:pt x="112" y="413"/>
                    <a:pt x="112" y="413"/>
                  </a:cubicBezTo>
                  <a:cubicBezTo>
                    <a:pt x="108" y="414"/>
                    <a:pt x="108" y="414"/>
                    <a:pt x="108" y="414"/>
                  </a:cubicBezTo>
                  <a:cubicBezTo>
                    <a:pt x="108" y="417"/>
                    <a:pt x="108" y="417"/>
                    <a:pt x="108" y="417"/>
                  </a:cubicBezTo>
                  <a:cubicBezTo>
                    <a:pt x="106" y="418"/>
                    <a:pt x="106" y="418"/>
                    <a:pt x="106" y="418"/>
                  </a:cubicBezTo>
                  <a:cubicBezTo>
                    <a:pt x="105" y="421"/>
                    <a:pt x="105" y="421"/>
                    <a:pt x="105" y="421"/>
                  </a:cubicBezTo>
                  <a:cubicBezTo>
                    <a:pt x="111" y="421"/>
                    <a:pt x="111" y="421"/>
                    <a:pt x="111" y="421"/>
                  </a:cubicBezTo>
                  <a:cubicBezTo>
                    <a:pt x="113" y="422"/>
                    <a:pt x="113" y="422"/>
                    <a:pt x="113" y="422"/>
                  </a:cubicBezTo>
                  <a:cubicBezTo>
                    <a:pt x="111" y="430"/>
                    <a:pt x="111" y="430"/>
                    <a:pt x="111" y="430"/>
                  </a:cubicBezTo>
                  <a:cubicBezTo>
                    <a:pt x="111" y="430"/>
                    <a:pt x="107" y="426"/>
                    <a:pt x="104" y="428"/>
                  </a:cubicBezTo>
                  <a:cubicBezTo>
                    <a:pt x="100" y="430"/>
                    <a:pt x="102" y="436"/>
                    <a:pt x="102" y="436"/>
                  </a:cubicBezTo>
                  <a:cubicBezTo>
                    <a:pt x="102" y="439"/>
                    <a:pt x="102" y="439"/>
                    <a:pt x="102" y="439"/>
                  </a:cubicBezTo>
                  <a:cubicBezTo>
                    <a:pt x="101" y="441"/>
                    <a:pt x="100" y="442"/>
                    <a:pt x="100" y="442"/>
                  </a:cubicBezTo>
                  <a:cubicBezTo>
                    <a:pt x="97" y="437"/>
                    <a:pt x="97" y="437"/>
                    <a:pt x="97" y="437"/>
                  </a:cubicBezTo>
                  <a:cubicBezTo>
                    <a:pt x="96" y="438"/>
                    <a:pt x="96" y="438"/>
                    <a:pt x="96" y="438"/>
                  </a:cubicBezTo>
                  <a:cubicBezTo>
                    <a:pt x="98" y="444"/>
                    <a:pt x="98" y="444"/>
                    <a:pt x="98" y="444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5" y="444"/>
                    <a:pt x="99" y="455"/>
                    <a:pt x="98" y="457"/>
                  </a:cubicBezTo>
                  <a:cubicBezTo>
                    <a:pt x="97" y="460"/>
                    <a:pt x="91" y="458"/>
                    <a:pt x="89" y="458"/>
                  </a:cubicBezTo>
                  <a:cubicBezTo>
                    <a:pt x="82" y="458"/>
                    <a:pt x="82" y="458"/>
                    <a:pt x="82" y="458"/>
                  </a:cubicBezTo>
                  <a:cubicBezTo>
                    <a:pt x="82" y="458"/>
                    <a:pt x="82" y="462"/>
                    <a:pt x="80" y="462"/>
                  </a:cubicBezTo>
                  <a:cubicBezTo>
                    <a:pt x="79" y="462"/>
                    <a:pt x="77" y="459"/>
                    <a:pt x="77" y="459"/>
                  </a:cubicBezTo>
                  <a:cubicBezTo>
                    <a:pt x="75" y="467"/>
                    <a:pt x="75" y="467"/>
                    <a:pt x="75" y="467"/>
                  </a:cubicBezTo>
                  <a:cubicBezTo>
                    <a:pt x="83" y="475"/>
                    <a:pt x="83" y="475"/>
                    <a:pt x="83" y="475"/>
                  </a:cubicBezTo>
                  <a:cubicBezTo>
                    <a:pt x="77" y="474"/>
                    <a:pt x="77" y="474"/>
                    <a:pt x="77" y="474"/>
                  </a:cubicBezTo>
                  <a:cubicBezTo>
                    <a:pt x="75" y="482"/>
                    <a:pt x="75" y="482"/>
                    <a:pt x="75" y="482"/>
                  </a:cubicBezTo>
                  <a:cubicBezTo>
                    <a:pt x="75" y="482"/>
                    <a:pt x="77" y="484"/>
                    <a:pt x="77" y="486"/>
                  </a:cubicBezTo>
                  <a:cubicBezTo>
                    <a:pt x="77" y="487"/>
                    <a:pt x="72" y="487"/>
                    <a:pt x="72" y="487"/>
                  </a:cubicBezTo>
                  <a:cubicBezTo>
                    <a:pt x="69" y="492"/>
                    <a:pt x="69" y="492"/>
                    <a:pt x="69" y="492"/>
                  </a:cubicBezTo>
                  <a:cubicBezTo>
                    <a:pt x="68" y="504"/>
                    <a:pt x="68" y="504"/>
                    <a:pt x="68" y="504"/>
                  </a:cubicBezTo>
                  <a:cubicBezTo>
                    <a:pt x="72" y="504"/>
                    <a:pt x="72" y="504"/>
                    <a:pt x="72" y="504"/>
                  </a:cubicBezTo>
                  <a:cubicBezTo>
                    <a:pt x="72" y="504"/>
                    <a:pt x="69" y="508"/>
                    <a:pt x="70" y="513"/>
                  </a:cubicBezTo>
                  <a:cubicBezTo>
                    <a:pt x="70" y="517"/>
                    <a:pt x="78" y="519"/>
                    <a:pt x="80" y="523"/>
                  </a:cubicBezTo>
                  <a:cubicBezTo>
                    <a:pt x="83" y="528"/>
                    <a:pt x="80" y="534"/>
                    <a:pt x="80" y="534"/>
                  </a:cubicBezTo>
                  <a:cubicBezTo>
                    <a:pt x="80" y="543"/>
                    <a:pt x="80" y="543"/>
                    <a:pt x="80" y="543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86" y="544"/>
                    <a:pt x="86" y="544"/>
                    <a:pt x="86" y="544"/>
                  </a:cubicBezTo>
                  <a:cubicBezTo>
                    <a:pt x="86" y="544"/>
                    <a:pt x="86" y="550"/>
                    <a:pt x="87" y="552"/>
                  </a:cubicBezTo>
                  <a:cubicBezTo>
                    <a:pt x="88" y="555"/>
                    <a:pt x="91" y="559"/>
                    <a:pt x="91" y="559"/>
                  </a:cubicBezTo>
                  <a:cubicBezTo>
                    <a:pt x="90" y="561"/>
                    <a:pt x="90" y="561"/>
                    <a:pt x="90" y="561"/>
                  </a:cubicBezTo>
                  <a:cubicBezTo>
                    <a:pt x="94" y="562"/>
                    <a:pt x="94" y="562"/>
                    <a:pt x="94" y="562"/>
                  </a:cubicBezTo>
                  <a:cubicBezTo>
                    <a:pt x="95" y="567"/>
                    <a:pt x="95" y="567"/>
                    <a:pt x="95" y="567"/>
                  </a:cubicBezTo>
                  <a:cubicBezTo>
                    <a:pt x="90" y="566"/>
                    <a:pt x="90" y="566"/>
                    <a:pt x="90" y="566"/>
                  </a:cubicBezTo>
                  <a:cubicBezTo>
                    <a:pt x="90" y="569"/>
                    <a:pt x="90" y="569"/>
                    <a:pt x="90" y="569"/>
                  </a:cubicBezTo>
                  <a:cubicBezTo>
                    <a:pt x="93" y="572"/>
                    <a:pt x="93" y="572"/>
                    <a:pt x="93" y="572"/>
                  </a:cubicBezTo>
                  <a:cubicBezTo>
                    <a:pt x="89" y="572"/>
                    <a:pt x="89" y="572"/>
                    <a:pt x="89" y="572"/>
                  </a:cubicBezTo>
                  <a:cubicBezTo>
                    <a:pt x="93" y="577"/>
                    <a:pt x="93" y="577"/>
                    <a:pt x="93" y="577"/>
                  </a:cubicBezTo>
                  <a:cubicBezTo>
                    <a:pt x="90" y="578"/>
                    <a:pt x="90" y="578"/>
                    <a:pt x="90" y="578"/>
                  </a:cubicBezTo>
                  <a:cubicBezTo>
                    <a:pt x="95" y="584"/>
                    <a:pt x="95" y="584"/>
                    <a:pt x="95" y="584"/>
                  </a:cubicBezTo>
                  <a:cubicBezTo>
                    <a:pt x="95" y="584"/>
                    <a:pt x="96" y="588"/>
                    <a:pt x="94" y="591"/>
                  </a:cubicBezTo>
                  <a:cubicBezTo>
                    <a:pt x="91" y="593"/>
                    <a:pt x="95" y="598"/>
                    <a:pt x="95" y="598"/>
                  </a:cubicBezTo>
                  <a:cubicBezTo>
                    <a:pt x="95" y="598"/>
                    <a:pt x="90" y="599"/>
                    <a:pt x="90" y="603"/>
                  </a:cubicBezTo>
                  <a:cubicBezTo>
                    <a:pt x="91" y="607"/>
                    <a:pt x="94" y="610"/>
                    <a:pt x="94" y="610"/>
                  </a:cubicBezTo>
                  <a:cubicBezTo>
                    <a:pt x="91" y="610"/>
                    <a:pt x="91" y="610"/>
                    <a:pt x="91" y="610"/>
                  </a:cubicBezTo>
                  <a:cubicBezTo>
                    <a:pt x="88" y="607"/>
                    <a:pt x="88" y="607"/>
                    <a:pt x="88" y="607"/>
                  </a:cubicBezTo>
                  <a:cubicBezTo>
                    <a:pt x="87" y="613"/>
                    <a:pt x="87" y="613"/>
                    <a:pt x="87" y="613"/>
                  </a:cubicBezTo>
                  <a:cubicBezTo>
                    <a:pt x="95" y="613"/>
                    <a:pt x="95" y="613"/>
                    <a:pt x="95" y="613"/>
                  </a:cubicBezTo>
                  <a:cubicBezTo>
                    <a:pt x="93" y="614"/>
                    <a:pt x="93" y="614"/>
                    <a:pt x="93" y="614"/>
                  </a:cubicBezTo>
                  <a:cubicBezTo>
                    <a:pt x="94" y="619"/>
                    <a:pt x="94" y="619"/>
                    <a:pt x="94" y="619"/>
                  </a:cubicBezTo>
                  <a:cubicBezTo>
                    <a:pt x="97" y="622"/>
                    <a:pt x="97" y="622"/>
                    <a:pt x="97" y="622"/>
                  </a:cubicBezTo>
                  <a:cubicBezTo>
                    <a:pt x="97" y="622"/>
                    <a:pt x="95" y="624"/>
                    <a:pt x="97" y="628"/>
                  </a:cubicBezTo>
                  <a:cubicBezTo>
                    <a:pt x="99" y="632"/>
                    <a:pt x="101" y="632"/>
                    <a:pt x="101" y="632"/>
                  </a:cubicBezTo>
                  <a:cubicBezTo>
                    <a:pt x="104" y="635"/>
                    <a:pt x="104" y="635"/>
                    <a:pt x="104" y="635"/>
                  </a:cubicBezTo>
                  <a:cubicBezTo>
                    <a:pt x="104" y="630"/>
                    <a:pt x="104" y="630"/>
                    <a:pt x="104" y="630"/>
                  </a:cubicBezTo>
                  <a:cubicBezTo>
                    <a:pt x="110" y="626"/>
                    <a:pt x="110" y="626"/>
                    <a:pt x="110" y="626"/>
                  </a:cubicBezTo>
                  <a:cubicBezTo>
                    <a:pt x="110" y="635"/>
                    <a:pt x="110" y="635"/>
                    <a:pt x="110" y="635"/>
                  </a:cubicBezTo>
                  <a:cubicBezTo>
                    <a:pt x="112" y="635"/>
                    <a:pt x="112" y="635"/>
                    <a:pt x="112" y="635"/>
                  </a:cubicBezTo>
                  <a:cubicBezTo>
                    <a:pt x="113" y="631"/>
                    <a:pt x="113" y="631"/>
                    <a:pt x="113" y="631"/>
                  </a:cubicBezTo>
                  <a:cubicBezTo>
                    <a:pt x="118" y="635"/>
                    <a:pt x="118" y="635"/>
                    <a:pt x="118" y="635"/>
                  </a:cubicBezTo>
                  <a:cubicBezTo>
                    <a:pt x="124" y="635"/>
                    <a:pt x="124" y="635"/>
                    <a:pt x="124" y="635"/>
                  </a:cubicBezTo>
                  <a:cubicBezTo>
                    <a:pt x="131" y="638"/>
                    <a:pt x="131" y="638"/>
                    <a:pt x="131" y="638"/>
                  </a:cubicBezTo>
                  <a:cubicBezTo>
                    <a:pt x="137" y="638"/>
                    <a:pt x="137" y="638"/>
                    <a:pt x="137" y="638"/>
                  </a:cubicBezTo>
                  <a:cubicBezTo>
                    <a:pt x="135" y="646"/>
                    <a:pt x="135" y="646"/>
                    <a:pt x="135" y="646"/>
                  </a:cubicBezTo>
                  <a:cubicBezTo>
                    <a:pt x="137" y="648"/>
                    <a:pt x="137" y="648"/>
                    <a:pt x="137" y="648"/>
                  </a:cubicBezTo>
                  <a:cubicBezTo>
                    <a:pt x="144" y="645"/>
                    <a:pt x="144" y="645"/>
                    <a:pt x="144" y="645"/>
                  </a:cubicBezTo>
                  <a:cubicBezTo>
                    <a:pt x="151" y="639"/>
                    <a:pt x="151" y="639"/>
                    <a:pt x="151" y="639"/>
                  </a:cubicBezTo>
                  <a:cubicBezTo>
                    <a:pt x="152" y="640"/>
                    <a:pt x="152" y="640"/>
                    <a:pt x="152" y="640"/>
                  </a:cubicBezTo>
                  <a:cubicBezTo>
                    <a:pt x="149" y="649"/>
                    <a:pt x="149" y="649"/>
                    <a:pt x="149" y="649"/>
                  </a:cubicBezTo>
                  <a:cubicBezTo>
                    <a:pt x="154" y="653"/>
                    <a:pt x="154" y="653"/>
                    <a:pt x="154" y="653"/>
                  </a:cubicBezTo>
                  <a:cubicBezTo>
                    <a:pt x="153" y="657"/>
                    <a:pt x="153" y="657"/>
                    <a:pt x="153" y="657"/>
                  </a:cubicBezTo>
                  <a:cubicBezTo>
                    <a:pt x="157" y="656"/>
                    <a:pt x="157" y="656"/>
                    <a:pt x="157" y="656"/>
                  </a:cubicBezTo>
                  <a:cubicBezTo>
                    <a:pt x="157" y="658"/>
                    <a:pt x="157" y="658"/>
                    <a:pt x="157" y="658"/>
                  </a:cubicBezTo>
                  <a:cubicBezTo>
                    <a:pt x="150" y="664"/>
                    <a:pt x="150" y="664"/>
                    <a:pt x="150" y="664"/>
                  </a:cubicBezTo>
                  <a:cubicBezTo>
                    <a:pt x="151" y="666"/>
                    <a:pt x="151" y="666"/>
                    <a:pt x="151" y="666"/>
                  </a:cubicBezTo>
                  <a:cubicBezTo>
                    <a:pt x="156" y="666"/>
                    <a:pt x="156" y="666"/>
                    <a:pt x="156" y="666"/>
                  </a:cubicBezTo>
                  <a:cubicBezTo>
                    <a:pt x="159" y="662"/>
                    <a:pt x="159" y="662"/>
                    <a:pt x="159" y="662"/>
                  </a:cubicBezTo>
                  <a:cubicBezTo>
                    <a:pt x="159" y="662"/>
                    <a:pt x="161" y="664"/>
                    <a:pt x="161" y="666"/>
                  </a:cubicBezTo>
                  <a:cubicBezTo>
                    <a:pt x="162" y="669"/>
                    <a:pt x="152" y="674"/>
                    <a:pt x="152" y="674"/>
                  </a:cubicBezTo>
                  <a:cubicBezTo>
                    <a:pt x="163" y="671"/>
                    <a:pt x="163" y="671"/>
                    <a:pt x="163" y="671"/>
                  </a:cubicBezTo>
                  <a:cubicBezTo>
                    <a:pt x="171" y="655"/>
                    <a:pt x="171" y="655"/>
                    <a:pt x="171" y="655"/>
                  </a:cubicBezTo>
                  <a:cubicBezTo>
                    <a:pt x="169" y="663"/>
                    <a:pt x="169" y="663"/>
                    <a:pt x="169" y="663"/>
                  </a:cubicBezTo>
                  <a:cubicBezTo>
                    <a:pt x="181" y="660"/>
                    <a:pt x="181" y="660"/>
                    <a:pt x="181" y="660"/>
                  </a:cubicBezTo>
                  <a:cubicBezTo>
                    <a:pt x="189" y="654"/>
                    <a:pt x="189" y="654"/>
                    <a:pt x="189" y="654"/>
                  </a:cubicBezTo>
                  <a:cubicBezTo>
                    <a:pt x="192" y="654"/>
                    <a:pt x="192" y="654"/>
                    <a:pt x="192" y="654"/>
                  </a:cubicBezTo>
                  <a:cubicBezTo>
                    <a:pt x="198" y="649"/>
                    <a:pt x="198" y="649"/>
                    <a:pt x="198" y="649"/>
                  </a:cubicBezTo>
                  <a:cubicBezTo>
                    <a:pt x="201" y="650"/>
                    <a:pt x="201" y="650"/>
                    <a:pt x="201" y="650"/>
                  </a:cubicBezTo>
                  <a:cubicBezTo>
                    <a:pt x="203" y="655"/>
                    <a:pt x="203" y="655"/>
                    <a:pt x="203" y="655"/>
                  </a:cubicBezTo>
                  <a:cubicBezTo>
                    <a:pt x="206" y="653"/>
                    <a:pt x="206" y="653"/>
                    <a:pt x="206" y="653"/>
                  </a:cubicBezTo>
                  <a:cubicBezTo>
                    <a:pt x="206" y="645"/>
                    <a:pt x="206" y="645"/>
                    <a:pt x="206" y="645"/>
                  </a:cubicBezTo>
                  <a:cubicBezTo>
                    <a:pt x="221" y="638"/>
                    <a:pt x="221" y="638"/>
                    <a:pt x="221" y="638"/>
                  </a:cubicBezTo>
                  <a:cubicBezTo>
                    <a:pt x="222" y="635"/>
                    <a:pt x="222" y="635"/>
                    <a:pt x="222" y="635"/>
                  </a:cubicBezTo>
                  <a:cubicBezTo>
                    <a:pt x="235" y="629"/>
                    <a:pt x="235" y="629"/>
                    <a:pt x="235" y="629"/>
                  </a:cubicBezTo>
                  <a:cubicBezTo>
                    <a:pt x="235" y="622"/>
                    <a:pt x="235" y="622"/>
                    <a:pt x="235" y="622"/>
                  </a:cubicBezTo>
                  <a:cubicBezTo>
                    <a:pt x="235" y="622"/>
                    <a:pt x="237" y="628"/>
                    <a:pt x="241" y="628"/>
                  </a:cubicBezTo>
                  <a:cubicBezTo>
                    <a:pt x="244" y="628"/>
                    <a:pt x="248" y="626"/>
                    <a:pt x="248" y="626"/>
                  </a:cubicBezTo>
                  <a:cubicBezTo>
                    <a:pt x="245" y="624"/>
                    <a:pt x="245" y="624"/>
                    <a:pt x="245" y="624"/>
                  </a:cubicBezTo>
                  <a:cubicBezTo>
                    <a:pt x="246" y="620"/>
                    <a:pt x="246" y="620"/>
                    <a:pt x="246" y="620"/>
                  </a:cubicBezTo>
                  <a:cubicBezTo>
                    <a:pt x="251" y="624"/>
                    <a:pt x="251" y="624"/>
                    <a:pt x="251" y="624"/>
                  </a:cubicBezTo>
                  <a:cubicBezTo>
                    <a:pt x="251" y="622"/>
                    <a:pt x="251" y="622"/>
                    <a:pt x="251" y="622"/>
                  </a:cubicBezTo>
                  <a:cubicBezTo>
                    <a:pt x="245" y="613"/>
                    <a:pt x="245" y="613"/>
                    <a:pt x="245" y="613"/>
                  </a:cubicBezTo>
                  <a:cubicBezTo>
                    <a:pt x="245" y="613"/>
                    <a:pt x="254" y="619"/>
                    <a:pt x="260" y="617"/>
                  </a:cubicBezTo>
                  <a:cubicBezTo>
                    <a:pt x="264" y="614"/>
                    <a:pt x="262" y="611"/>
                    <a:pt x="262" y="611"/>
                  </a:cubicBezTo>
                  <a:cubicBezTo>
                    <a:pt x="268" y="610"/>
                    <a:pt x="268" y="610"/>
                    <a:pt x="268" y="610"/>
                  </a:cubicBezTo>
                  <a:cubicBezTo>
                    <a:pt x="273" y="608"/>
                    <a:pt x="273" y="608"/>
                    <a:pt x="273" y="608"/>
                  </a:cubicBezTo>
                  <a:cubicBezTo>
                    <a:pt x="279" y="608"/>
                    <a:pt x="279" y="608"/>
                    <a:pt x="279" y="608"/>
                  </a:cubicBezTo>
                  <a:cubicBezTo>
                    <a:pt x="283" y="602"/>
                    <a:pt x="283" y="602"/>
                    <a:pt x="283" y="602"/>
                  </a:cubicBezTo>
                  <a:cubicBezTo>
                    <a:pt x="293" y="603"/>
                    <a:pt x="293" y="603"/>
                    <a:pt x="293" y="603"/>
                  </a:cubicBezTo>
                  <a:cubicBezTo>
                    <a:pt x="304" y="598"/>
                    <a:pt x="304" y="598"/>
                    <a:pt x="304" y="598"/>
                  </a:cubicBezTo>
                  <a:cubicBezTo>
                    <a:pt x="304" y="597"/>
                    <a:pt x="304" y="597"/>
                    <a:pt x="304" y="597"/>
                  </a:cubicBezTo>
                  <a:cubicBezTo>
                    <a:pt x="312" y="581"/>
                    <a:pt x="312" y="581"/>
                    <a:pt x="312" y="581"/>
                  </a:cubicBezTo>
                  <a:cubicBezTo>
                    <a:pt x="323" y="566"/>
                    <a:pt x="323" y="566"/>
                    <a:pt x="323" y="566"/>
                  </a:cubicBezTo>
                  <a:cubicBezTo>
                    <a:pt x="327" y="563"/>
                    <a:pt x="327" y="563"/>
                    <a:pt x="327" y="563"/>
                  </a:cubicBezTo>
                  <a:cubicBezTo>
                    <a:pt x="328" y="554"/>
                    <a:pt x="328" y="554"/>
                    <a:pt x="328" y="554"/>
                  </a:cubicBezTo>
                  <a:cubicBezTo>
                    <a:pt x="341" y="540"/>
                    <a:pt x="341" y="540"/>
                    <a:pt x="341" y="540"/>
                  </a:cubicBezTo>
                  <a:cubicBezTo>
                    <a:pt x="341" y="540"/>
                    <a:pt x="346" y="527"/>
                    <a:pt x="349" y="521"/>
                  </a:cubicBezTo>
                  <a:cubicBezTo>
                    <a:pt x="352" y="516"/>
                    <a:pt x="360" y="496"/>
                    <a:pt x="363" y="485"/>
                  </a:cubicBezTo>
                  <a:cubicBezTo>
                    <a:pt x="366" y="473"/>
                    <a:pt x="375" y="460"/>
                    <a:pt x="375" y="460"/>
                  </a:cubicBezTo>
                  <a:cubicBezTo>
                    <a:pt x="375" y="460"/>
                    <a:pt x="377" y="456"/>
                    <a:pt x="378" y="452"/>
                  </a:cubicBezTo>
                  <a:cubicBezTo>
                    <a:pt x="380" y="448"/>
                    <a:pt x="382" y="424"/>
                    <a:pt x="382" y="418"/>
                  </a:cubicBezTo>
                  <a:close/>
                  <a:moveTo>
                    <a:pt x="52" y="662"/>
                  </a:moveTo>
                  <a:cubicBezTo>
                    <a:pt x="52" y="658"/>
                    <a:pt x="52" y="658"/>
                    <a:pt x="52" y="658"/>
                  </a:cubicBezTo>
                  <a:cubicBezTo>
                    <a:pt x="54" y="657"/>
                    <a:pt x="54" y="657"/>
                    <a:pt x="54" y="657"/>
                  </a:cubicBezTo>
                  <a:cubicBezTo>
                    <a:pt x="54" y="657"/>
                    <a:pt x="54" y="659"/>
                    <a:pt x="55" y="661"/>
                  </a:cubicBezTo>
                  <a:cubicBezTo>
                    <a:pt x="56" y="662"/>
                    <a:pt x="61" y="660"/>
                    <a:pt x="61" y="660"/>
                  </a:cubicBezTo>
                  <a:cubicBezTo>
                    <a:pt x="60" y="653"/>
                    <a:pt x="60" y="653"/>
                    <a:pt x="60" y="653"/>
                  </a:cubicBezTo>
                  <a:cubicBezTo>
                    <a:pt x="55" y="653"/>
                    <a:pt x="55" y="653"/>
                    <a:pt x="55" y="653"/>
                  </a:cubicBezTo>
                  <a:cubicBezTo>
                    <a:pt x="55" y="650"/>
                    <a:pt x="55" y="650"/>
                    <a:pt x="55" y="650"/>
                  </a:cubicBezTo>
                  <a:cubicBezTo>
                    <a:pt x="51" y="651"/>
                    <a:pt x="51" y="651"/>
                    <a:pt x="51" y="651"/>
                  </a:cubicBezTo>
                  <a:cubicBezTo>
                    <a:pt x="51" y="651"/>
                    <a:pt x="50" y="649"/>
                    <a:pt x="50" y="647"/>
                  </a:cubicBezTo>
                  <a:cubicBezTo>
                    <a:pt x="50" y="646"/>
                    <a:pt x="47" y="644"/>
                    <a:pt x="45" y="648"/>
                  </a:cubicBezTo>
                  <a:cubicBezTo>
                    <a:pt x="45" y="651"/>
                    <a:pt x="45" y="651"/>
                    <a:pt x="45" y="651"/>
                  </a:cubicBezTo>
                  <a:cubicBezTo>
                    <a:pt x="48" y="657"/>
                    <a:pt x="48" y="657"/>
                    <a:pt x="48" y="657"/>
                  </a:cubicBezTo>
                  <a:cubicBezTo>
                    <a:pt x="45" y="659"/>
                    <a:pt x="45" y="659"/>
                    <a:pt x="45" y="659"/>
                  </a:cubicBezTo>
                  <a:cubicBezTo>
                    <a:pt x="44" y="655"/>
                    <a:pt x="44" y="655"/>
                    <a:pt x="44" y="655"/>
                  </a:cubicBezTo>
                  <a:cubicBezTo>
                    <a:pt x="41" y="658"/>
                    <a:pt x="41" y="658"/>
                    <a:pt x="41" y="658"/>
                  </a:cubicBezTo>
                  <a:cubicBezTo>
                    <a:pt x="46" y="669"/>
                    <a:pt x="46" y="669"/>
                    <a:pt x="46" y="669"/>
                  </a:cubicBezTo>
                  <a:cubicBezTo>
                    <a:pt x="50" y="670"/>
                    <a:pt x="50" y="670"/>
                    <a:pt x="50" y="670"/>
                  </a:cubicBezTo>
                  <a:cubicBezTo>
                    <a:pt x="54" y="666"/>
                    <a:pt x="54" y="666"/>
                    <a:pt x="54" y="666"/>
                  </a:cubicBezTo>
                  <a:cubicBezTo>
                    <a:pt x="54" y="662"/>
                    <a:pt x="54" y="662"/>
                    <a:pt x="54" y="662"/>
                  </a:cubicBezTo>
                  <a:lnTo>
                    <a:pt x="52" y="662"/>
                  </a:lnTo>
                  <a:close/>
                  <a:moveTo>
                    <a:pt x="37" y="666"/>
                  </a:moveTo>
                  <a:cubicBezTo>
                    <a:pt x="41" y="664"/>
                    <a:pt x="41" y="664"/>
                    <a:pt x="41" y="664"/>
                  </a:cubicBezTo>
                  <a:cubicBezTo>
                    <a:pt x="39" y="658"/>
                    <a:pt x="39" y="658"/>
                    <a:pt x="39" y="658"/>
                  </a:cubicBezTo>
                  <a:lnTo>
                    <a:pt x="37" y="666"/>
                  </a:lnTo>
                  <a:close/>
                  <a:moveTo>
                    <a:pt x="55" y="670"/>
                  </a:moveTo>
                  <a:cubicBezTo>
                    <a:pt x="61" y="674"/>
                    <a:pt x="61" y="674"/>
                    <a:pt x="61" y="674"/>
                  </a:cubicBezTo>
                  <a:cubicBezTo>
                    <a:pt x="63" y="671"/>
                    <a:pt x="63" y="671"/>
                    <a:pt x="63" y="671"/>
                  </a:cubicBezTo>
                  <a:cubicBezTo>
                    <a:pt x="56" y="667"/>
                    <a:pt x="56" y="667"/>
                    <a:pt x="56" y="667"/>
                  </a:cubicBezTo>
                  <a:lnTo>
                    <a:pt x="55" y="670"/>
                  </a:lnTo>
                  <a:close/>
                  <a:moveTo>
                    <a:pt x="63" y="663"/>
                  </a:moveTo>
                  <a:cubicBezTo>
                    <a:pt x="61" y="664"/>
                    <a:pt x="61" y="667"/>
                    <a:pt x="64" y="667"/>
                  </a:cubicBezTo>
                  <a:cubicBezTo>
                    <a:pt x="66" y="666"/>
                    <a:pt x="66" y="662"/>
                    <a:pt x="63" y="663"/>
                  </a:cubicBezTo>
                  <a:close/>
                  <a:moveTo>
                    <a:pt x="107" y="657"/>
                  </a:moveTo>
                  <a:cubicBezTo>
                    <a:pt x="104" y="657"/>
                    <a:pt x="100" y="662"/>
                    <a:pt x="106" y="661"/>
                  </a:cubicBezTo>
                  <a:cubicBezTo>
                    <a:pt x="106" y="661"/>
                    <a:pt x="111" y="657"/>
                    <a:pt x="107" y="657"/>
                  </a:cubicBezTo>
                  <a:close/>
                  <a:moveTo>
                    <a:pt x="113" y="654"/>
                  </a:moveTo>
                  <a:cubicBezTo>
                    <a:pt x="111" y="655"/>
                    <a:pt x="112" y="657"/>
                    <a:pt x="112" y="657"/>
                  </a:cubicBezTo>
                  <a:cubicBezTo>
                    <a:pt x="110" y="659"/>
                    <a:pt x="110" y="659"/>
                    <a:pt x="110" y="659"/>
                  </a:cubicBezTo>
                  <a:cubicBezTo>
                    <a:pt x="111" y="660"/>
                    <a:pt x="111" y="660"/>
                    <a:pt x="111" y="660"/>
                  </a:cubicBezTo>
                  <a:cubicBezTo>
                    <a:pt x="117" y="655"/>
                    <a:pt x="117" y="655"/>
                    <a:pt x="117" y="655"/>
                  </a:cubicBezTo>
                  <a:cubicBezTo>
                    <a:pt x="117" y="655"/>
                    <a:pt x="115" y="653"/>
                    <a:pt x="113" y="654"/>
                  </a:cubicBezTo>
                  <a:close/>
                  <a:moveTo>
                    <a:pt x="119" y="654"/>
                  </a:moveTo>
                  <a:cubicBezTo>
                    <a:pt x="120" y="657"/>
                    <a:pt x="120" y="657"/>
                    <a:pt x="120" y="657"/>
                  </a:cubicBezTo>
                  <a:cubicBezTo>
                    <a:pt x="122" y="656"/>
                    <a:pt x="122" y="656"/>
                    <a:pt x="122" y="656"/>
                  </a:cubicBezTo>
                  <a:cubicBezTo>
                    <a:pt x="122" y="654"/>
                    <a:pt x="122" y="654"/>
                    <a:pt x="122" y="654"/>
                  </a:cubicBezTo>
                  <a:lnTo>
                    <a:pt x="119" y="654"/>
                  </a:lnTo>
                  <a:close/>
                  <a:moveTo>
                    <a:pt x="148" y="643"/>
                  </a:moveTo>
                  <a:cubicBezTo>
                    <a:pt x="146" y="647"/>
                    <a:pt x="146" y="647"/>
                    <a:pt x="146" y="647"/>
                  </a:cubicBezTo>
                  <a:cubicBezTo>
                    <a:pt x="142" y="648"/>
                    <a:pt x="142" y="648"/>
                    <a:pt x="142" y="648"/>
                  </a:cubicBezTo>
                  <a:cubicBezTo>
                    <a:pt x="139" y="650"/>
                    <a:pt x="139" y="650"/>
                    <a:pt x="139" y="650"/>
                  </a:cubicBezTo>
                  <a:cubicBezTo>
                    <a:pt x="134" y="651"/>
                    <a:pt x="134" y="651"/>
                    <a:pt x="134" y="651"/>
                  </a:cubicBezTo>
                  <a:cubicBezTo>
                    <a:pt x="133" y="655"/>
                    <a:pt x="133" y="655"/>
                    <a:pt x="133" y="655"/>
                  </a:cubicBezTo>
                  <a:cubicBezTo>
                    <a:pt x="136" y="655"/>
                    <a:pt x="136" y="655"/>
                    <a:pt x="136" y="655"/>
                  </a:cubicBezTo>
                  <a:cubicBezTo>
                    <a:pt x="133" y="659"/>
                    <a:pt x="133" y="659"/>
                    <a:pt x="133" y="659"/>
                  </a:cubicBezTo>
                  <a:cubicBezTo>
                    <a:pt x="133" y="664"/>
                    <a:pt x="133" y="664"/>
                    <a:pt x="133" y="664"/>
                  </a:cubicBezTo>
                  <a:cubicBezTo>
                    <a:pt x="139" y="661"/>
                    <a:pt x="139" y="661"/>
                    <a:pt x="139" y="661"/>
                  </a:cubicBezTo>
                  <a:cubicBezTo>
                    <a:pt x="145" y="661"/>
                    <a:pt x="145" y="661"/>
                    <a:pt x="145" y="661"/>
                  </a:cubicBezTo>
                  <a:cubicBezTo>
                    <a:pt x="149" y="654"/>
                    <a:pt x="149" y="654"/>
                    <a:pt x="149" y="654"/>
                  </a:cubicBezTo>
                  <a:cubicBezTo>
                    <a:pt x="147" y="649"/>
                    <a:pt x="147" y="649"/>
                    <a:pt x="147" y="649"/>
                  </a:cubicBezTo>
                  <a:cubicBezTo>
                    <a:pt x="149" y="644"/>
                    <a:pt x="149" y="644"/>
                    <a:pt x="149" y="644"/>
                  </a:cubicBezTo>
                  <a:lnTo>
                    <a:pt x="148" y="643"/>
                  </a:lnTo>
                  <a:close/>
                  <a:moveTo>
                    <a:pt x="111" y="639"/>
                  </a:moveTo>
                  <a:cubicBezTo>
                    <a:pt x="112" y="640"/>
                    <a:pt x="112" y="640"/>
                    <a:pt x="112" y="640"/>
                  </a:cubicBezTo>
                  <a:cubicBezTo>
                    <a:pt x="110" y="643"/>
                    <a:pt x="110" y="643"/>
                    <a:pt x="110" y="643"/>
                  </a:cubicBezTo>
                  <a:cubicBezTo>
                    <a:pt x="112" y="643"/>
                    <a:pt x="112" y="643"/>
                    <a:pt x="112" y="643"/>
                  </a:cubicBezTo>
                  <a:cubicBezTo>
                    <a:pt x="114" y="642"/>
                    <a:pt x="114" y="642"/>
                    <a:pt x="114" y="642"/>
                  </a:cubicBezTo>
                  <a:cubicBezTo>
                    <a:pt x="117" y="644"/>
                    <a:pt x="117" y="644"/>
                    <a:pt x="117" y="644"/>
                  </a:cubicBezTo>
                  <a:cubicBezTo>
                    <a:pt x="118" y="641"/>
                    <a:pt x="118" y="641"/>
                    <a:pt x="118" y="641"/>
                  </a:cubicBezTo>
                  <a:cubicBezTo>
                    <a:pt x="113" y="638"/>
                    <a:pt x="113" y="638"/>
                    <a:pt x="113" y="638"/>
                  </a:cubicBezTo>
                  <a:lnTo>
                    <a:pt x="111" y="639"/>
                  </a:lnTo>
                  <a:close/>
                  <a:moveTo>
                    <a:pt x="99" y="634"/>
                  </a:moveTo>
                  <a:cubicBezTo>
                    <a:pt x="95" y="631"/>
                    <a:pt x="94" y="630"/>
                    <a:pt x="95" y="632"/>
                  </a:cubicBezTo>
                  <a:cubicBezTo>
                    <a:pt x="97" y="637"/>
                    <a:pt x="97" y="637"/>
                    <a:pt x="97" y="637"/>
                  </a:cubicBezTo>
                  <a:cubicBezTo>
                    <a:pt x="102" y="637"/>
                    <a:pt x="102" y="637"/>
                    <a:pt x="99" y="634"/>
                  </a:cubicBezTo>
                  <a:close/>
                  <a:moveTo>
                    <a:pt x="90" y="628"/>
                  </a:moveTo>
                  <a:cubicBezTo>
                    <a:pt x="93" y="631"/>
                    <a:pt x="93" y="631"/>
                    <a:pt x="93" y="631"/>
                  </a:cubicBezTo>
                  <a:cubicBezTo>
                    <a:pt x="94" y="628"/>
                    <a:pt x="94" y="628"/>
                    <a:pt x="94" y="628"/>
                  </a:cubicBezTo>
                  <a:cubicBezTo>
                    <a:pt x="91" y="627"/>
                    <a:pt x="91" y="627"/>
                    <a:pt x="91" y="627"/>
                  </a:cubicBezTo>
                  <a:lnTo>
                    <a:pt x="90" y="628"/>
                  </a:lnTo>
                  <a:close/>
                  <a:moveTo>
                    <a:pt x="175" y="667"/>
                  </a:moveTo>
                  <a:cubicBezTo>
                    <a:pt x="175" y="664"/>
                    <a:pt x="175" y="664"/>
                    <a:pt x="175" y="664"/>
                  </a:cubicBezTo>
                  <a:cubicBezTo>
                    <a:pt x="170" y="666"/>
                    <a:pt x="170" y="666"/>
                    <a:pt x="170" y="666"/>
                  </a:cubicBezTo>
                  <a:lnTo>
                    <a:pt x="175" y="667"/>
                  </a:lnTo>
                  <a:close/>
                  <a:moveTo>
                    <a:pt x="74" y="466"/>
                  </a:moveTo>
                  <a:cubicBezTo>
                    <a:pt x="72" y="462"/>
                    <a:pt x="72" y="462"/>
                    <a:pt x="72" y="462"/>
                  </a:cubicBezTo>
                  <a:cubicBezTo>
                    <a:pt x="72" y="462"/>
                    <a:pt x="69" y="464"/>
                    <a:pt x="68" y="464"/>
                  </a:cubicBezTo>
                  <a:cubicBezTo>
                    <a:pt x="66" y="464"/>
                    <a:pt x="67" y="461"/>
                    <a:pt x="67" y="461"/>
                  </a:cubicBezTo>
                  <a:cubicBezTo>
                    <a:pt x="66" y="459"/>
                    <a:pt x="66" y="459"/>
                    <a:pt x="66" y="459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6" y="468"/>
                    <a:pt x="66" y="468"/>
                    <a:pt x="66" y="468"/>
                  </a:cubicBezTo>
                  <a:cubicBezTo>
                    <a:pt x="71" y="469"/>
                    <a:pt x="74" y="466"/>
                    <a:pt x="74" y="466"/>
                  </a:cubicBezTo>
                  <a:close/>
                  <a:moveTo>
                    <a:pt x="72" y="456"/>
                  </a:moveTo>
                  <a:cubicBezTo>
                    <a:pt x="67" y="457"/>
                    <a:pt x="67" y="457"/>
                    <a:pt x="67" y="457"/>
                  </a:cubicBezTo>
                  <a:cubicBezTo>
                    <a:pt x="70" y="460"/>
                    <a:pt x="70" y="460"/>
                    <a:pt x="70" y="460"/>
                  </a:cubicBezTo>
                  <a:lnTo>
                    <a:pt x="72" y="456"/>
                  </a:lnTo>
                  <a:close/>
                  <a:moveTo>
                    <a:pt x="93" y="452"/>
                  </a:moveTo>
                  <a:cubicBezTo>
                    <a:pt x="90" y="456"/>
                    <a:pt x="90" y="456"/>
                    <a:pt x="90" y="456"/>
                  </a:cubicBezTo>
                  <a:cubicBezTo>
                    <a:pt x="94" y="456"/>
                    <a:pt x="94" y="456"/>
                    <a:pt x="94" y="456"/>
                  </a:cubicBezTo>
                  <a:cubicBezTo>
                    <a:pt x="97" y="454"/>
                    <a:pt x="97" y="454"/>
                    <a:pt x="97" y="454"/>
                  </a:cubicBezTo>
                  <a:lnTo>
                    <a:pt x="93" y="452"/>
                  </a:lnTo>
                  <a:close/>
                  <a:moveTo>
                    <a:pt x="157" y="329"/>
                  </a:moveTo>
                  <a:cubicBezTo>
                    <a:pt x="153" y="331"/>
                    <a:pt x="153" y="331"/>
                    <a:pt x="153" y="331"/>
                  </a:cubicBezTo>
                  <a:cubicBezTo>
                    <a:pt x="152" y="328"/>
                    <a:pt x="152" y="328"/>
                    <a:pt x="152" y="328"/>
                  </a:cubicBezTo>
                  <a:cubicBezTo>
                    <a:pt x="145" y="331"/>
                    <a:pt x="145" y="331"/>
                    <a:pt x="145" y="331"/>
                  </a:cubicBezTo>
                  <a:cubicBezTo>
                    <a:pt x="145" y="335"/>
                    <a:pt x="145" y="335"/>
                    <a:pt x="145" y="335"/>
                  </a:cubicBezTo>
                  <a:cubicBezTo>
                    <a:pt x="145" y="336"/>
                    <a:pt x="147" y="338"/>
                    <a:pt x="147" y="338"/>
                  </a:cubicBezTo>
                  <a:cubicBezTo>
                    <a:pt x="153" y="336"/>
                    <a:pt x="153" y="336"/>
                    <a:pt x="153" y="336"/>
                  </a:cubicBezTo>
                  <a:cubicBezTo>
                    <a:pt x="152" y="332"/>
                    <a:pt x="152" y="332"/>
                    <a:pt x="152" y="332"/>
                  </a:cubicBezTo>
                  <a:cubicBezTo>
                    <a:pt x="157" y="331"/>
                    <a:pt x="157" y="331"/>
                    <a:pt x="157" y="331"/>
                  </a:cubicBezTo>
                  <a:lnTo>
                    <a:pt x="157" y="329"/>
                  </a:lnTo>
                  <a:close/>
                  <a:moveTo>
                    <a:pt x="244" y="634"/>
                  </a:moveTo>
                  <a:cubicBezTo>
                    <a:pt x="247" y="630"/>
                    <a:pt x="247" y="630"/>
                    <a:pt x="247" y="630"/>
                  </a:cubicBezTo>
                  <a:cubicBezTo>
                    <a:pt x="243" y="631"/>
                    <a:pt x="243" y="631"/>
                    <a:pt x="243" y="631"/>
                  </a:cubicBezTo>
                  <a:lnTo>
                    <a:pt x="244" y="634"/>
                  </a:lnTo>
                  <a:close/>
                  <a:moveTo>
                    <a:pt x="260" y="618"/>
                  </a:moveTo>
                  <a:cubicBezTo>
                    <a:pt x="265" y="619"/>
                    <a:pt x="265" y="619"/>
                    <a:pt x="265" y="619"/>
                  </a:cubicBezTo>
                  <a:cubicBezTo>
                    <a:pt x="263" y="616"/>
                    <a:pt x="263" y="616"/>
                    <a:pt x="263" y="616"/>
                  </a:cubicBezTo>
                  <a:lnTo>
                    <a:pt x="260" y="618"/>
                  </a:lnTo>
                  <a:close/>
                  <a:moveTo>
                    <a:pt x="265" y="614"/>
                  </a:moveTo>
                  <a:cubicBezTo>
                    <a:pt x="267" y="617"/>
                    <a:pt x="267" y="617"/>
                    <a:pt x="267" y="617"/>
                  </a:cubicBezTo>
                  <a:cubicBezTo>
                    <a:pt x="271" y="615"/>
                    <a:pt x="271" y="615"/>
                    <a:pt x="271" y="615"/>
                  </a:cubicBezTo>
                  <a:cubicBezTo>
                    <a:pt x="270" y="613"/>
                    <a:pt x="270" y="613"/>
                    <a:pt x="270" y="613"/>
                  </a:cubicBezTo>
                  <a:lnTo>
                    <a:pt x="265" y="6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Freeform 34" descr="© INSCALE GmbH, 18.06.2010"/>
            <p:cNvSpPr>
              <a:spLocks/>
            </p:cNvSpPr>
            <p:nvPr/>
          </p:nvSpPr>
          <p:spPr bwMode="auto">
            <a:xfrm>
              <a:off x="3830" y="2692"/>
              <a:ext cx="435" cy="316"/>
            </a:xfrm>
            <a:custGeom>
              <a:avLst/>
              <a:gdLst>
                <a:gd name="T0" fmla="*/ 403 w 300"/>
                <a:gd name="T1" fmla="*/ 22 h 219"/>
                <a:gd name="T2" fmla="*/ 380 w 300"/>
                <a:gd name="T3" fmla="*/ 4 h 219"/>
                <a:gd name="T4" fmla="*/ 360 w 300"/>
                <a:gd name="T5" fmla="*/ 4 h 219"/>
                <a:gd name="T6" fmla="*/ 316 w 300"/>
                <a:gd name="T7" fmla="*/ 4 h 219"/>
                <a:gd name="T8" fmla="*/ 248 w 300"/>
                <a:gd name="T9" fmla="*/ 48 h 219"/>
                <a:gd name="T10" fmla="*/ 199 w 300"/>
                <a:gd name="T11" fmla="*/ 69 h 219"/>
                <a:gd name="T12" fmla="*/ 180 w 300"/>
                <a:gd name="T13" fmla="*/ 69 h 219"/>
                <a:gd name="T14" fmla="*/ 148 w 300"/>
                <a:gd name="T15" fmla="*/ 72 h 219"/>
                <a:gd name="T16" fmla="*/ 99 w 300"/>
                <a:gd name="T17" fmla="*/ 79 h 219"/>
                <a:gd name="T18" fmla="*/ 74 w 300"/>
                <a:gd name="T19" fmla="*/ 74 h 219"/>
                <a:gd name="T20" fmla="*/ 32 w 300"/>
                <a:gd name="T21" fmla="*/ 76 h 219"/>
                <a:gd name="T22" fmla="*/ 32 w 300"/>
                <a:gd name="T23" fmla="*/ 58 h 219"/>
                <a:gd name="T24" fmla="*/ 12 w 300"/>
                <a:gd name="T25" fmla="*/ 56 h 219"/>
                <a:gd name="T26" fmla="*/ 3 w 300"/>
                <a:gd name="T27" fmla="*/ 72 h 219"/>
                <a:gd name="T28" fmla="*/ 12 w 300"/>
                <a:gd name="T29" fmla="*/ 107 h 219"/>
                <a:gd name="T30" fmla="*/ 39 w 300"/>
                <a:gd name="T31" fmla="*/ 128 h 219"/>
                <a:gd name="T32" fmla="*/ 42 w 300"/>
                <a:gd name="T33" fmla="*/ 167 h 219"/>
                <a:gd name="T34" fmla="*/ 23 w 300"/>
                <a:gd name="T35" fmla="*/ 177 h 219"/>
                <a:gd name="T36" fmla="*/ 25 w 300"/>
                <a:gd name="T37" fmla="*/ 190 h 219"/>
                <a:gd name="T38" fmla="*/ 30 w 300"/>
                <a:gd name="T39" fmla="*/ 215 h 219"/>
                <a:gd name="T40" fmla="*/ 32 w 300"/>
                <a:gd name="T41" fmla="*/ 240 h 219"/>
                <a:gd name="T42" fmla="*/ 61 w 300"/>
                <a:gd name="T43" fmla="*/ 250 h 219"/>
                <a:gd name="T44" fmla="*/ 75 w 300"/>
                <a:gd name="T45" fmla="*/ 274 h 219"/>
                <a:gd name="T46" fmla="*/ 77 w 300"/>
                <a:gd name="T47" fmla="*/ 316 h 219"/>
                <a:gd name="T48" fmla="*/ 99 w 300"/>
                <a:gd name="T49" fmla="*/ 307 h 219"/>
                <a:gd name="T50" fmla="*/ 109 w 300"/>
                <a:gd name="T51" fmla="*/ 304 h 219"/>
                <a:gd name="T52" fmla="*/ 129 w 300"/>
                <a:gd name="T53" fmla="*/ 300 h 219"/>
                <a:gd name="T54" fmla="*/ 144 w 300"/>
                <a:gd name="T55" fmla="*/ 291 h 219"/>
                <a:gd name="T56" fmla="*/ 154 w 300"/>
                <a:gd name="T57" fmla="*/ 290 h 219"/>
                <a:gd name="T58" fmla="*/ 161 w 300"/>
                <a:gd name="T59" fmla="*/ 283 h 219"/>
                <a:gd name="T60" fmla="*/ 173 w 300"/>
                <a:gd name="T61" fmla="*/ 284 h 219"/>
                <a:gd name="T62" fmla="*/ 194 w 300"/>
                <a:gd name="T63" fmla="*/ 286 h 219"/>
                <a:gd name="T64" fmla="*/ 207 w 300"/>
                <a:gd name="T65" fmla="*/ 293 h 219"/>
                <a:gd name="T66" fmla="*/ 236 w 300"/>
                <a:gd name="T67" fmla="*/ 291 h 219"/>
                <a:gd name="T68" fmla="*/ 278 w 300"/>
                <a:gd name="T69" fmla="*/ 281 h 219"/>
                <a:gd name="T70" fmla="*/ 303 w 300"/>
                <a:gd name="T71" fmla="*/ 267 h 219"/>
                <a:gd name="T72" fmla="*/ 312 w 300"/>
                <a:gd name="T73" fmla="*/ 238 h 219"/>
                <a:gd name="T74" fmla="*/ 326 w 300"/>
                <a:gd name="T75" fmla="*/ 225 h 219"/>
                <a:gd name="T76" fmla="*/ 347 w 300"/>
                <a:gd name="T77" fmla="*/ 206 h 219"/>
                <a:gd name="T78" fmla="*/ 363 w 300"/>
                <a:gd name="T79" fmla="*/ 196 h 219"/>
                <a:gd name="T80" fmla="*/ 389 w 300"/>
                <a:gd name="T81" fmla="*/ 201 h 219"/>
                <a:gd name="T82" fmla="*/ 413 w 300"/>
                <a:gd name="T83" fmla="*/ 199 h 219"/>
                <a:gd name="T84" fmla="*/ 418 w 300"/>
                <a:gd name="T85" fmla="*/ 192 h 219"/>
                <a:gd name="T86" fmla="*/ 412 w 300"/>
                <a:gd name="T87" fmla="*/ 175 h 219"/>
                <a:gd name="T88" fmla="*/ 400 w 300"/>
                <a:gd name="T89" fmla="*/ 160 h 219"/>
                <a:gd name="T90" fmla="*/ 383 w 300"/>
                <a:gd name="T91" fmla="*/ 156 h 219"/>
                <a:gd name="T92" fmla="*/ 377 w 300"/>
                <a:gd name="T93" fmla="*/ 141 h 219"/>
                <a:gd name="T94" fmla="*/ 389 w 300"/>
                <a:gd name="T95" fmla="*/ 127 h 219"/>
                <a:gd name="T96" fmla="*/ 396 w 300"/>
                <a:gd name="T97" fmla="*/ 105 h 219"/>
                <a:gd name="T98" fmla="*/ 383 w 300"/>
                <a:gd name="T99" fmla="*/ 81 h 219"/>
                <a:gd name="T100" fmla="*/ 405 w 300"/>
                <a:gd name="T101" fmla="*/ 58 h 219"/>
                <a:gd name="T102" fmla="*/ 435 w 300"/>
                <a:gd name="T103" fmla="*/ 38 h 219"/>
                <a:gd name="T104" fmla="*/ 426 w 300"/>
                <a:gd name="T105" fmla="*/ 20 h 2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0" h="219">
                  <a:moveTo>
                    <a:pt x="294" y="14"/>
                  </a:moveTo>
                  <a:cubicBezTo>
                    <a:pt x="294" y="14"/>
                    <a:pt x="282" y="16"/>
                    <a:pt x="278" y="15"/>
                  </a:cubicBezTo>
                  <a:cubicBezTo>
                    <a:pt x="274" y="15"/>
                    <a:pt x="266" y="13"/>
                    <a:pt x="266" y="13"/>
                  </a:cubicBezTo>
                  <a:cubicBezTo>
                    <a:pt x="262" y="3"/>
                    <a:pt x="262" y="3"/>
                    <a:pt x="262" y="3"/>
                  </a:cubicBezTo>
                  <a:cubicBezTo>
                    <a:pt x="262" y="3"/>
                    <a:pt x="256" y="10"/>
                    <a:pt x="253" y="9"/>
                  </a:cubicBezTo>
                  <a:cubicBezTo>
                    <a:pt x="250" y="8"/>
                    <a:pt x="250" y="3"/>
                    <a:pt x="248" y="3"/>
                  </a:cubicBezTo>
                  <a:cubicBezTo>
                    <a:pt x="246" y="3"/>
                    <a:pt x="240" y="10"/>
                    <a:pt x="236" y="9"/>
                  </a:cubicBezTo>
                  <a:cubicBezTo>
                    <a:pt x="232" y="8"/>
                    <a:pt x="226" y="0"/>
                    <a:pt x="218" y="3"/>
                  </a:cubicBezTo>
                  <a:cubicBezTo>
                    <a:pt x="209" y="6"/>
                    <a:pt x="194" y="15"/>
                    <a:pt x="189" y="16"/>
                  </a:cubicBezTo>
                  <a:cubicBezTo>
                    <a:pt x="183" y="17"/>
                    <a:pt x="175" y="27"/>
                    <a:pt x="171" y="33"/>
                  </a:cubicBezTo>
                  <a:cubicBezTo>
                    <a:pt x="167" y="39"/>
                    <a:pt x="164" y="47"/>
                    <a:pt x="152" y="50"/>
                  </a:cubicBezTo>
                  <a:cubicBezTo>
                    <a:pt x="139" y="53"/>
                    <a:pt x="137" y="48"/>
                    <a:pt x="137" y="48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24" y="48"/>
                    <a:pt x="115" y="53"/>
                    <a:pt x="110" y="51"/>
                  </a:cubicBezTo>
                  <a:cubicBezTo>
                    <a:pt x="107" y="51"/>
                    <a:pt x="106" y="49"/>
                    <a:pt x="102" y="50"/>
                  </a:cubicBezTo>
                  <a:cubicBezTo>
                    <a:pt x="99" y="53"/>
                    <a:pt x="98" y="58"/>
                    <a:pt x="87" y="59"/>
                  </a:cubicBezTo>
                  <a:cubicBezTo>
                    <a:pt x="77" y="60"/>
                    <a:pt x="68" y="55"/>
                    <a:pt x="68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54" y="51"/>
                    <a:pt x="51" y="51"/>
                  </a:cubicBezTo>
                  <a:cubicBezTo>
                    <a:pt x="47" y="51"/>
                    <a:pt x="37" y="60"/>
                    <a:pt x="32" y="59"/>
                  </a:cubicBezTo>
                  <a:cubicBezTo>
                    <a:pt x="26" y="59"/>
                    <a:pt x="22" y="58"/>
                    <a:pt x="22" y="53"/>
                  </a:cubicBezTo>
                  <a:cubicBezTo>
                    <a:pt x="23" y="47"/>
                    <a:pt x="30" y="48"/>
                    <a:pt x="29" y="43"/>
                  </a:cubicBezTo>
                  <a:cubicBezTo>
                    <a:pt x="29" y="39"/>
                    <a:pt x="26" y="41"/>
                    <a:pt x="22" y="40"/>
                  </a:cubicBezTo>
                  <a:cubicBezTo>
                    <a:pt x="20" y="40"/>
                    <a:pt x="14" y="37"/>
                    <a:pt x="10" y="35"/>
                  </a:cubicBezTo>
                  <a:cubicBezTo>
                    <a:pt x="9" y="38"/>
                    <a:pt x="8" y="39"/>
                    <a:pt x="8" y="39"/>
                  </a:cubicBezTo>
                  <a:cubicBezTo>
                    <a:pt x="8" y="39"/>
                    <a:pt x="9" y="44"/>
                    <a:pt x="7" y="47"/>
                  </a:cubicBezTo>
                  <a:cubicBezTo>
                    <a:pt x="5" y="49"/>
                    <a:pt x="2" y="50"/>
                    <a:pt x="2" y="5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1" y="83"/>
                    <a:pt x="23" y="86"/>
                    <a:pt x="27" y="89"/>
                  </a:cubicBezTo>
                  <a:cubicBezTo>
                    <a:pt x="33" y="92"/>
                    <a:pt x="38" y="101"/>
                    <a:pt x="38" y="101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9" y="116"/>
                    <a:pt x="28" y="120"/>
                    <a:pt x="26" y="121"/>
                  </a:cubicBezTo>
                  <a:cubicBezTo>
                    <a:pt x="23" y="122"/>
                    <a:pt x="19" y="120"/>
                    <a:pt x="16" y="123"/>
                  </a:cubicBezTo>
                  <a:cubicBezTo>
                    <a:pt x="11" y="126"/>
                    <a:pt x="11" y="130"/>
                    <a:pt x="11" y="130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3" y="141"/>
                    <a:pt x="13" y="141"/>
                    <a:pt x="13" y="141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3" y="160"/>
                    <a:pt x="20" y="164"/>
                    <a:pt x="22" y="166"/>
                  </a:cubicBezTo>
                  <a:cubicBezTo>
                    <a:pt x="24" y="169"/>
                    <a:pt x="27" y="174"/>
                    <a:pt x="32" y="173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53" y="219"/>
                    <a:pt x="53" y="219"/>
                    <a:pt x="53" y="219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8" y="213"/>
                    <a:pt x="68" y="213"/>
                    <a:pt x="68" y="213"/>
                  </a:cubicBezTo>
                  <a:cubicBezTo>
                    <a:pt x="73" y="215"/>
                    <a:pt x="73" y="215"/>
                    <a:pt x="73" y="215"/>
                  </a:cubicBezTo>
                  <a:cubicBezTo>
                    <a:pt x="75" y="211"/>
                    <a:pt x="75" y="211"/>
                    <a:pt x="75" y="211"/>
                  </a:cubicBezTo>
                  <a:cubicBezTo>
                    <a:pt x="87" y="211"/>
                    <a:pt x="87" y="211"/>
                    <a:pt x="87" y="211"/>
                  </a:cubicBezTo>
                  <a:cubicBezTo>
                    <a:pt x="89" y="208"/>
                    <a:pt x="89" y="208"/>
                    <a:pt x="89" y="208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101" y="205"/>
                    <a:pt x="101" y="205"/>
                    <a:pt x="101" y="205"/>
                  </a:cubicBezTo>
                  <a:cubicBezTo>
                    <a:pt x="106" y="201"/>
                    <a:pt x="106" y="201"/>
                    <a:pt x="106" y="201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11" y="196"/>
                    <a:pt x="111" y="196"/>
                    <a:pt x="111" y="196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14" y="192"/>
                    <a:pt x="117" y="198"/>
                    <a:pt x="119" y="197"/>
                  </a:cubicBezTo>
                  <a:cubicBezTo>
                    <a:pt x="121" y="195"/>
                    <a:pt x="128" y="191"/>
                    <a:pt x="128" y="191"/>
                  </a:cubicBezTo>
                  <a:cubicBezTo>
                    <a:pt x="134" y="198"/>
                    <a:pt x="134" y="198"/>
                    <a:pt x="134" y="198"/>
                  </a:cubicBezTo>
                  <a:cubicBezTo>
                    <a:pt x="138" y="197"/>
                    <a:pt x="138" y="197"/>
                    <a:pt x="138" y="197"/>
                  </a:cubicBezTo>
                  <a:cubicBezTo>
                    <a:pt x="143" y="203"/>
                    <a:pt x="143" y="203"/>
                    <a:pt x="143" y="203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63" y="202"/>
                    <a:pt x="166" y="207"/>
                    <a:pt x="168" y="206"/>
                  </a:cubicBezTo>
                  <a:cubicBezTo>
                    <a:pt x="169" y="206"/>
                    <a:pt x="192" y="195"/>
                    <a:pt x="192" y="195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208" y="192"/>
                    <a:pt x="209" y="185"/>
                  </a:cubicBezTo>
                  <a:cubicBezTo>
                    <a:pt x="209" y="176"/>
                    <a:pt x="199" y="171"/>
                    <a:pt x="201" y="168"/>
                  </a:cubicBezTo>
                  <a:cubicBezTo>
                    <a:pt x="204" y="166"/>
                    <a:pt x="215" y="165"/>
                    <a:pt x="215" y="165"/>
                  </a:cubicBezTo>
                  <a:cubicBezTo>
                    <a:pt x="215" y="165"/>
                    <a:pt x="213" y="160"/>
                    <a:pt x="216" y="158"/>
                  </a:cubicBezTo>
                  <a:cubicBezTo>
                    <a:pt x="218" y="156"/>
                    <a:pt x="223" y="159"/>
                    <a:pt x="225" y="156"/>
                  </a:cubicBezTo>
                  <a:cubicBezTo>
                    <a:pt x="226" y="152"/>
                    <a:pt x="221" y="148"/>
                    <a:pt x="224" y="145"/>
                  </a:cubicBezTo>
                  <a:cubicBezTo>
                    <a:pt x="229" y="144"/>
                    <a:pt x="235" y="148"/>
                    <a:pt x="239" y="143"/>
                  </a:cubicBezTo>
                  <a:cubicBezTo>
                    <a:pt x="245" y="139"/>
                    <a:pt x="245" y="136"/>
                    <a:pt x="247" y="134"/>
                  </a:cubicBezTo>
                  <a:cubicBezTo>
                    <a:pt x="249" y="133"/>
                    <a:pt x="250" y="136"/>
                    <a:pt x="250" y="136"/>
                  </a:cubicBezTo>
                  <a:cubicBezTo>
                    <a:pt x="250" y="136"/>
                    <a:pt x="252" y="130"/>
                    <a:pt x="256" y="130"/>
                  </a:cubicBezTo>
                  <a:cubicBezTo>
                    <a:pt x="259" y="132"/>
                    <a:pt x="264" y="138"/>
                    <a:pt x="268" y="139"/>
                  </a:cubicBezTo>
                  <a:cubicBezTo>
                    <a:pt x="273" y="139"/>
                    <a:pt x="278" y="135"/>
                    <a:pt x="278" y="135"/>
                  </a:cubicBezTo>
                  <a:cubicBezTo>
                    <a:pt x="285" y="138"/>
                    <a:pt x="285" y="138"/>
                    <a:pt x="285" y="138"/>
                  </a:cubicBezTo>
                  <a:cubicBezTo>
                    <a:pt x="285" y="133"/>
                    <a:pt x="285" y="133"/>
                    <a:pt x="285" y="133"/>
                  </a:cubicBezTo>
                  <a:cubicBezTo>
                    <a:pt x="288" y="133"/>
                    <a:pt x="288" y="133"/>
                    <a:pt x="288" y="133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84" y="121"/>
                    <a:pt x="284" y="121"/>
                    <a:pt x="284" y="121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267" y="103"/>
                    <a:pt x="266" y="106"/>
                    <a:pt x="264" y="108"/>
                  </a:cubicBezTo>
                  <a:cubicBezTo>
                    <a:pt x="262" y="110"/>
                    <a:pt x="256" y="108"/>
                    <a:pt x="256" y="108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8" y="88"/>
                    <a:pt x="268" y="88"/>
                    <a:pt x="268" y="88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4" y="80"/>
                    <a:pt x="273" y="73"/>
                  </a:cubicBezTo>
                  <a:cubicBezTo>
                    <a:pt x="273" y="66"/>
                    <a:pt x="272" y="56"/>
                    <a:pt x="272" y="56"/>
                  </a:cubicBezTo>
                  <a:cubicBezTo>
                    <a:pt x="264" y="56"/>
                    <a:pt x="264" y="56"/>
                    <a:pt x="264" y="56"/>
                  </a:cubicBezTo>
                  <a:cubicBezTo>
                    <a:pt x="264" y="56"/>
                    <a:pt x="274" y="54"/>
                    <a:pt x="275" y="51"/>
                  </a:cubicBezTo>
                  <a:cubicBezTo>
                    <a:pt x="276" y="49"/>
                    <a:pt x="271" y="44"/>
                    <a:pt x="279" y="40"/>
                  </a:cubicBezTo>
                  <a:cubicBezTo>
                    <a:pt x="286" y="34"/>
                    <a:pt x="294" y="38"/>
                    <a:pt x="294" y="38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6"/>
                    <a:pt x="297" y="23"/>
                    <a:pt x="296" y="19"/>
                  </a:cubicBezTo>
                  <a:cubicBezTo>
                    <a:pt x="295" y="17"/>
                    <a:pt x="294" y="14"/>
                    <a:pt x="294" y="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Freeform 35" descr="© INSCALE GmbH, 18.06.2010"/>
            <p:cNvSpPr>
              <a:spLocks noEditPoints="1"/>
            </p:cNvSpPr>
            <p:nvPr/>
          </p:nvSpPr>
          <p:spPr bwMode="auto">
            <a:xfrm>
              <a:off x="3683" y="2930"/>
              <a:ext cx="697" cy="654"/>
            </a:xfrm>
            <a:custGeom>
              <a:avLst/>
              <a:gdLst>
                <a:gd name="T0" fmla="*/ 243 w 482"/>
                <a:gd name="T1" fmla="*/ 310 h 452"/>
                <a:gd name="T2" fmla="*/ 389 w 482"/>
                <a:gd name="T3" fmla="*/ 353 h 452"/>
                <a:gd name="T4" fmla="*/ 243 w 482"/>
                <a:gd name="T5" fmla="*/ 273 h 452"/>
                <a:gd name="T6" fmla="*/ 226 w 482"/>
                <a:gd name="T7" fmla="*/ 214 h 452"/>
                <a:gd name="T8" fmla="*/ 233 w 482"/>
                <a:gd name="T9" fmla="*/ 164 h 452"/>
                <a:gd name="T10" fmla="*/ 281 w 482"/>
                <a:gd name="T11" fmla="*/ 169 h 452"/>
                <a:gd name="T12" fmla="*/ 341 w 482"/>
                <a:gd name="T13" fmla="*/ 172 h 452"/>
                <a:gd name="T14" fmla="*/ 330 w 482"/>
                <a:gd name="T15" fmla="*/ 106 h 452"/>
                <a:gd name="T16" fmla="*/ 403 w 482"/>
                <a:gd name="T17" fmla="*/ 84 h 452"/>
                <a:gd name="T18" fmla="*/ 458 w 482"/>
                <a:gd name="T19" fmla="*/ 0 h 452"/>
                <a:gd name="T20" fmla="*/ 333 w 482"/>
                <a:gd name="T21" fmla="*/ 38 h 452"/>
                <a:gd name="T22" fmla="*/ 256 w 482"/>
                <a:gd name="T23" fmla="*/ 67 h 452"/>
                <a:gd name="T24" fmla="*/ 161 w 482"/>
                <a:gd name="T25" fmla="*/ 103 h 452"/>
                <a:gd name="T26" fmla="*/ 80 w 482"/>
                <a:gd name="T27" fmla="*/ 191 h 452"/>
                <a:gd name="T28" fmla="*/ 42 w 482"/>
                <a:gd name="T29" fmla="*/ 263 h 452"/>
                <a:gd name="T30" fmla="*/ 85 w 482"/>
                <a:gd name="T31" fmla="*/ 333 h 452"/>
                <a:gd name="T32" fmla="*/ 163 w 482"/>
                <a:gd name="T33" fmla="*/ 369 h 452"/>
                <a:gd name="T34" fmla="*/ 247 w 482"/>
                <a:gd name="T35" fmla="*/ 354 h 452"/>
                <a:gd name="T36" fmla="*/ 168 w 482"/>
                <a:gd name="T37" fmla="*/ 386 h 452"/>
                <a:gd name="T38" fmla="*/ 208 w 482"/>
                <a:gd name="T39" fmla="*/ 511 h 452"/>
                <a:gd name="T40" fmla="*/ 296 w 482"/>
                <a:gd name="T41" fmla="*/ 511 h 452"/>
                <a:gd name="T42" fmla="*/ 312 w 482"/>
                <a:gd name="T43" fmla="*/ 428 h 452"/>
                <a:gd name="T44" fmla="*/ 366 w 482"/>
                <a:gd name="T45" fmla="*/ 398 h 452"/>
                <a:gd name="T46" fmla="*/ 412 w 482"/>
                <a:gd name="T47" fmla="*/ 187 h 452"/>
                <a:gd name="T48" fmla="*/ 487 w 482"/>
                <a:gd name="T49" fmla="*/ 249 h 452"/>
                <a:gd name="T50" fmla="*/ 309 w 482"/>
                <a:gd name="T51" fmla="*/ 279 h 452"/>
                <a:gd name="T52" fmla="*/ 330 w 482"/>
                <a:gd name="T53" fmla="*/ 260 h 452"/>
                <a:gd name="T54" fmla="*/ 388 w 482"/>
                <a:gd name="T55" fmla="*/ 286 h 452"/>
                <a:gd name="T56" fmla="*/ 458 w 482"/>
                <a:gd name="T57" fmla="*/ 308 h 452"/>
                <a:gd name="T58" fmla="*/ 414 w 482"/>
                <a:gd name="T59" fmla="*/ 369 h 452"/>
                <a:gd name="T60" fmla="*/ 427 w 482"/>
                <a:gd name="T61" fmla="*/ 395 h 452"/>
                <a:gd name="T62" fmla="*/ 450 w 482"/>
                <a:gd name="T63" fmla="*/ 409 h 452"/>
                <a:gd name="T64" fmla="*/ 448 w 482"/>
                <a:gd name="T65" fmla="*/ 438 h 452"/>
                <a:gd name="T66" fmla="*/ 409 w 482"/>
                <a:gd name="T67" fmla="*/ 457 h 452"/>
                <a:gd name="T68" fmla="*/ 385 w 482"/>
                <a:gd name="T69" fmla="*/ 420 h 452"/>
                <a:gd name="T70" fmla="*/ 509 w 482"/>
                <a:gd name="T71" fmla="*/ 379 h 452"/>
                <a:gd name="T72" fmla="*/ 576 w 482"/>
                <a:gd name="T73" fmla="*/ 356 h 452"/>
                <a:gd name="T74" fmla="*/ 552 w 482"/>
                <a:gd name="T75" fmla="*/ 396 h 452"/>
                <a:gd name="T76" fmla="*/ 568 w 482"/>
                <a:gd name="T77" fmla="*/ 412 h 452"/>
                <a:gd name="T78" fmla="*/ 609 w 482"/>
                <a:gd name="T79" fmla="*/ 428 h 452"/>
                <a:gd name="T80" fmla="*/ 474 w 482"/>
                <a:gd name="T81" fmla="*/ 477 h 452"/>
                <a:gd name="T82" fmla="*/ 547 w 482"/>
                <a:gd name="T83" fmla="*/ 482 h 452"/>
                <a:gd name="T84" fmla="*/ 308 w 482"/>
                <a:gd name="T85" fmla="*/ 402 h 452"/>
                <a:gd name="T86" fmla="*/ 395 w 482"/>
                <a:gd name="T87" fmla="*/ 483 h 452"/>
                <a:gd name="T88" fmla="*/ 457 w 482"/>
                <a:gd name="T89" fmla="*/ 480 h 452"/>
                <a:gd name="T90" fmla="*/ 440 w 482"/>
                <a:gd name="T91" fmla="*/ 491 h 452"/>
                <a:gd name="T92" fmla="*/ 91 w 482"/>
                <a:gd name="T93" fmla="*/ 421 h 452"/>
                <a:gd name="T94" fmla="*/ 80 w 482"/>
                <a:gd name="T95" fmla="*/ 376 h 452"/>
                <a:gd name="T96" fmla="*/ 26 w 482"/>
                <a:gd name="T97" fmla="*/ 275 h 452"/>
                <a:gd name="T98" fmla="*/ 567 w 482"/>
                <a:gd name="T99" fmla="*/ 600 h 452"/>
                <a:gd name="T100" fmla="*/ 469 w 482"/>
                <a:gd name="T101" fmla="*/ 608 h 452"/>
                <a:gd name="T102" fmla="*/ 399 w 482"/>
                <a:gd name="T103" fmla="*/ 599 h 452"/>
                <a:gd name="T104" fmla="*/ 395 w 482"/>
                <a:gd name="T105" fmla="*/ 637 h 452"/>
                <a:gd name="T106" fmla="*/ 563 w 482"/>
                <a:gd name="T107" fmla="*/ 621 h 452"/>
                <a:gd name="T108" fmla="*/ 664 w 482"/>
                <a:gd name="T109" fmla="*/ 509 h 452"/>
                <a:gd name="T110" fmla="*/ 648 w 482"/>
                <a:gd name="T111" fmla="*/ 488 h 452"/>
                <a:gd name="T112" fmla="*/ 610 w 482"/>
                <a:gd name="T113" fmla="*/ 466 h 452"/>
                <a:gd name="T114" fmla="*/ 632 w 482"/>
                <a:gd name="T115" fmla="*/ 564 h 452"/>
                <a:gd name="T116" fmla="*/ 607 w 482"/>
                <a:gd name="T117" fmla="*/ 576 h 4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82" h="452">
                  <a:moveTo>
                    <a:pt x="253" y="275"/>
                  </a:moveTo>
                  <a:cubicBezTo>
                    <a:pt x="253" y="275"/>
                    <a:pt x="245" y="270"/>
                    <a:pt x="243" y="261"/>
                  </a:cubicBezTo>
                  <a:cubicBezTo>
                    <a:pt x="241" y="254"/>
                    <a:pt x="243" y="248"/>
                    <a:pt x="243" y="244"/>
                  </a:cubicBezTo>
                  <a:cubicBezTo>
                    <a:pt x="243" y="240"/>
                    <a:pt x="223" y="239"/>
                    <a:pt x="219" y="239"/>
                  </a:cubicBezTo>
                  <a:cubicBezTo>
                    <a:pt x="214" y="238"/>
                    <a:pt x="214" y="232"/>
                    <a:pt x="214" y="232"/>
                  </a:cubicBezTo>
                  <a:cubicBezTo>
                    <a:pt x="214" y="232"/>
                    <a:pt x="210" y="235"/>
                    <a:pt x="207" y="232"/>
                  </a:cubicBezTo>
                  <a:cubicBezTo>
                    <a:pt x="204" y="231"/>
                    <a:pt x="193" y="222"/>
                    <a:pt x="193" y="222"/>
                  </a:cubicBezTo>
                  <a:cubicBezTo>
                    <a:pt x="193" y="222"/>
                    <a:pt x="190" y="226"/>
                    <a:pt x="189" y="226"/>
                  </a:cubicBezTo>
                  <a:cubicBezTo>
                    <a:pt x="187" y="226"/>
                    <a:pt x="185" y="220"/>
                    <a:pt x="185" y="220"/>
                  </a:cubicBezTo>
                  <a:cubicBezTo>
                    <a:pt x="169" y="219"/>
                    <a:pt x="169" y="219"/>
                    <a:pt x="169" y="219"/>
                  </a:cubicBezTo>
                  <a:cubicBezTo>
                    <a:pt x="168" y="214"/>
                    <a:pt x="168" y="214"/>
                    <a:pt x="168" y="214"/>
                  </a:cubicBezTo>
                  <a:cubicBezTo>
                    <a:pt x="168" y="214"/>
                    <a:pt x="160" y="217"/>
                    <a:pt x="160" y="213"/>
                  </a:cubicBezTo>
                  <a:cubicBezTo>
                    <a:pt x="160" y="209"/>
                    <a:pt x="174" y="211"/>
                    <a:pt x="174" y="211"/>
                  </a:cubicBezTo>
                  <a:cubicBezTo>
                    <a:pt x="174" y="211"/>
                    <a:pt x="184" y="211"/>
                    <a:pt x="193" y="213"/>
                  </a:cubicBezTo>
                  <a:cubicBezTo>
                    <a:pt x="203" y="216"/>
                    <a:pt x="210" y="224"/>
                    <a:pt x="210" y="224"/>
                  </a:cubicBezTo>
                  <a:cubicBezTo>
                    <a:pt x="216" y="225"/>
                    <a:pt x="216" y="225"/>
                    <a:pt x="216" y="225"/>
                  </a:cubicBezTo>
                  <a:cubicBezTo>
                    <a:pt x="216" y="225"/>
                    <a:pt x="217" y="232"/>
                    <a:pt x="219" y="235"/>
                  </a:cubicBezTo>
                  <a:cubicBezTo>
                    <a:pt x="221" y="237"/>
                    <a:pt x="225" y="235"/>
                    <a:pt x="227" y="235"/>
                  </a:cubicBezTo>
                  <a:cubicBezTo>
                    <a:pt x="229" y="235"/>
                    <a:pt x="238" y="235"/>
                    <a:pt x="244" y="239"/>
                  </a:cubicBezTo>
                  <a:cubicBezTo>
                    <a:pt x="251" y="244"/>
                    <a:pt x="258" y="258"/>
                    <a:pt x="258" y="258"/>
                  </a:cubicBezTo>
                  <a:cubicBezTo>
                    <a:pt x="258" y="258"/>
                    <a:pt x="267" y="259"/>
                    <a:pt x="269" y="257"/>
                  </a:cubicBezTo>
                  <a:cubicBezTo>
                    <a:pt x="271" y="256"/>
                    <a:pt x="269" y="244"/>
                    <a:pt x="269" y="244"/>
                  </a:cubicBezTo>
                  <a:cubicBezTo>
                    <a:pt x="269" y="244"/>
                    <a:pt x="257" y="246"/>
                    <a:pt x="253" y="239"/>
                  </a:cubicBezTo>
                  <a:cubicBezTo>
                    <a:pt x="247" y="231"/>
                    <a:pt x="249" y="224"/>
                    <a:pt x="249" y="224"/>
                  </a:cubicBezTo>
                  <a:cubicBezTo>
                    <a:pt x="242" y="222"/>
                    <a:pt x="242" y="222"/>
                    <a:pt x="242" y="222"/>
                  </a:cubicBezTo>
                  <a:cubicBezTo>
                    <a:pt x="240" y="214"/>
                    <a:pt x="240" y="214"/>
                    <a:pt x="240" y="214"/>
                  </a:cubicBezTo>
                  <a:cubicBezTo>
                    <a:pt x="240" y="214"/>
                    <a:pt x="236" y="216"/>
                    <a:pt x="229" y="216"/>
                  </a:cubicBezTo>
                  <a:cubicBezTo>
                    <a:pt x="222" y="216"/>
                    <a:pt x="220" y="212"/>
                    <a:pt x="220" y="212"/>
                  </a:cubicBezTo>
                  <a:cubicBezTo>
                    <a:pt x="217" y="214"/>
                    <a:pt x="217" y="214"/>
                    <a:pt x="217" y="214"/>
                  </a:cubicBezTo>
                  <a:cubicBezTo>
                    <a:pt x="204" y="207"/>
                    <a:pt x="204" y="207"/>
                    <a:pt x="204" y="207"/>
                  </a:cubicBezTo>
                  <a:cubicBezTo>
                    <a:pt x="204" y="207"/>
                    <a:pt x="200" y="197"/>
                    <a:pt x="196" y="196"/>
                  </a:cubicBezTo>
                  <a:cubicBezTo>
                    <a:pt x="192" y="195"/>
                    <a:pt x="185" y="201"/>
                    <a:pt x="180" y="200"/>
                  </a:cubicBezTo>
                  <a:cubicBezTo>
                    <a:pt x="176" y="199"/>
                    <a:pt x="169" y="192"/>
                    <a:pt x="168" y="189"/>
                  </a:cubicBezTo>
                  <a:cubicBezTo>
                    <a:pt x="167" y="185"/>
                    <a:pt x="174" y="184"/>
                    <a:pt x="174" y="184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73" y="182"/>
                    <a:pt x="184" y="181"/>
                    <a:pt x="187" y="186"/>
                  </a:cubicBezTo>
                  <a:cubicBezTo>
                    <a:pt x="191" y="192"/>
                    <a:pt x="182" y="193"/>
                    <a:pt x="182" y="193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193" y="184"/>
                    <a:pt x="193" y="184"/>
                    <a:pt x="193" y="184"/>
                  </a:cubicBezTo>
                  <a:cubicBezTo>
                    <a:pt x="179" y="169"/>
                    <a:pt x="179" y="169"/>
                    <a:pt x="179" y="169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67" y="159"/>
                    <a:pt x="167" y="154"/>
                  </a:cubicBezTo>
                  <a:cubicBezTo>
                    <a:pt x="167" y="149"/>
                    <a:pt x="156" y="148"/>
                    <a:pt x="156" y="148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6" y="143"/>
                    <a:pt x="151" y="141"/>
                    <a:pt x="147" y="134"/>
                  </a:cubicBezTo>
                  <a:cubicBezTo>
                    <a:pt x="143" y="129"/>
                    <a:pt x="149" y="117"/>
                    <a:pt x="149" y="117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59" y="97"/>
                    <a:pt x="159" y="97"/>
                    <a:pt x="159" y="97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74" y="117"/>
                    <a:pt x="174" y="117"/>
                    <a:pt x="174" y="117"/>
                  </a:cubicBezTo>
                  <a:cubicBezTo>
                    <a:pt x="174" y="117"/>
                    <a:pt x="182" y="118"/>
                    <a:pt x="186" y="120"/>
                  </a:cubicBezTo>
                  <a:cubicBezTo>
                    <a:pt x="189" y="121"/>
                    <a:pt x="188" y="126"/>
                    <a:pt x="188" y="129"/>
                  </a:cubicBezTo>
                  <a:cubicBezTo>
                    <a:pt x="188" y="132"/>
                    <a:pt x="191" y="134"/>
                    <a:pt x="191" y="134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10" y="138"/>
                    <a:pt x="212" y="135"/>
                    <a:pt x="209" y="134"/>
                  </a:cubicBezTo>
                  <a:cubicBezTo>
                    <a:pt x="205" y="132"/>
                    <a:pt x="195" y="130"/>
                    <a:pt x="195" y="130"/>
                  </a:cubicBezTo>
                  <a:cubicBezTo>
                    <a:pt x="195" y="130"/>
                    <a:pt x="189" y="122"/>
                    <a:pt x="189" y="118"/>
                  </a:cubicBezTo>
                  <a:cubicBezTo>
                    <a:pt x="189" y="114"/>
                    <a:pt x="194" y="117"/>
                    <a:pt x="194" y="117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21" y="134"/>
                    <a:pt x="221" y="134"/>
                    <a:pt x="221" y="134"/>
                  </a:cubicBezTo>
                  <a:cubicBezTo>
                    <a:pt x="221" y="134"/>
                    <a:pt x="225" y="130"/>
                    <a:pt x="222" y="125"/>
                  </a:cubicBezTo>
                  <a:cubicBezTo>
                    <a:pt x="220" y="119"/>
                    <a:pt x="214" y="118"/>
                    <a:pt x="212" y="118"/>
                  </a:cubicBezTo>
                  <a:cubicBezTo>
                    <a:pt x="209" y="117"/>
                    <a:pt x="206" y="115"/>
                    <a:pt x="206" y="111"/>
                  </a:cubicBezTo>
                  <a:cubicBezTo>
                    <a:pt x="205" y="107"/>
                    <a:pt x="209" y="106"/>
                    <a:pt x="209" y="106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9" y="111"/>
                    <a:pt x="229" y="111"/>
                    <a:pt x="229" y="111"/>
                  </a:cubicBezTo>
                  <a:cubicBezTo>
                    <a:pt x="230" y="113"/>
                    <a:pt x="230" y="113"/>
                    <a:pt x="230" y="113"/>
                  </a:cubicBezTo>
                  <a:cubicBezTo>
                    <a:pt x="236" y="119"/>
                    <a:pt x="236" y="119"/>
                    <a:pt x="236" y="119"/>
                  </a:cubicBezTo>
                  <a:cubicBezTo>
                    <a:pt x="240" y="114"/>
                    <a:pt x="240" y="114"/>
                    <a:pt x="240" y="114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17" y="104"/>
                    <a:pt x="217" y="104"/>
                    <a:pt x="217" y="104"/>
                  </a:cubicBezTo>
                  <a:cubicBezTo>
                    <a:pt x="217" y="104"/>
                    <a:pt x="213" y="102"/>
                    <a:pt x="210" y="102"/>
                  </a:cubicBezTo>
                  <a:cubicBezTo>
                    <a:pt x="207" y="101"/>
                    <a:pt x="210" y="95"/>
                    <a:pt x="210" y="95"/>
                  </a:cubicBezTo>
                  <a:cubicBezTo>
                    <a:pt x="210" y="95"/>
                    <a:pt x="200" y="88"/>
                    <a:pt x="200" y="86"/>
                  </a:cubicBezTo>
                  <a:cubicBezTo>
                    <a:pt x="200" y="84"/>
                    <a:pt x="206" y="81"/>
                    <a:pt x="206" y="81"/>
                  </a:cubicBezTo>
                  <a:cubicBezTo>
                    <a:pt x="206" y="81"/>
                    <a:pt x="214" y="82"/>
                    <a:pt x="218" y="82"/>
                  </a:cubicBezTo>
                  <a:cubicBezTo>
                    <a:pt x="221" y="82"/>
                    <a:pt x="228" y="73"/>
                    <a:pt x="228" y="73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29" y="68"/>
                    <a:pt x="234" y="64"/>
                    <a:pt x="236" y="64"/>
                  </a:cubicBezTo>
                  <a:cubicBezTo>
                    <a:pt x="239" y="63"/>
                    <a:pt x="244" y="67"/>
                    <a:pt x="250" y="67"/>
                  </a:cubicBezTo>
                  <a:cubicBezTo>
                    <a:pt x="256" y="66"/>
                    <a:pt x="259" y="64"/>
                    <a:pt x="260" y="63"/>
                  </a:cubicBezTo>
                  <a:cubicBezTo>
                    <a:pt x="262" y="60"/>
                    <a:pt x="267" y="55"/>
                    <a:pt x="267" y="55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5" y="50"/>
                    <a:pt x="265" y="50"/>
                    <a:pt x="265" y="50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8"/>
                    <a:pt x="269" y="58"/>
                    <a:pt x="269" y="58"/>
                  </a:cubicBezTo>
                  <a:cubicBezTo>
                    <a:pt x="275" y="60"/>
                    <a:pt x="275" y="60"/>
                    <a:pt x="275" y="60"/>
                  </a:cubicBezTo>
                  <a:cubicBezTo>
                    <a:pt x="279" y="58"/>
                    <a:pt x="279" y="58"/>
                    <a:pt x="279" y="58"/>
                  </a:cubicBezTo>
                  <a:cubicBezTo>
                    <a:pt x="279" y="58"/>
                    <a:pt x="305" y="59"/>
                    <a:pt x="310" y="59"/>
                  </a:cubicBezTo>
                  <a:cubicBezTo>
                    <a:pt x="315" y="60"/>
                    <a:pt x="316" y="66"/>
                    <a:pt x="316" y="66"/>
                  </a:cubicBezTo>
                  <a:cubicBezTo>
                    <a:pt x="316" y="66"/>
                    <a:pt x="326" y="55"/>
                    <a:pt x="328" y="50"/>
                  </a:cubicBezTo>
                  <a:cubicBezTo>
                    <a:pt x="331" y="46"/>
                    <a:pt x="323" y="40"/>
                    <a:pt x="323" y="40"/>
                  </a:cubicBezTo>
                  <a:cubicBezTo>
                    <a:pt x="322" y="31"/>
                    <a:pt x="322" y="31"/>
                    <a:pt x="322" y="31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29" y="24"/>
                    <a:pt x="335" y="25"/>
                    <a:pt x="337" y="23"/>
                  </a:cubicBezTo>
                  <a:cubicBezTo>
                    <a:pt x="339" y="21"/>
                    <a:pt x="333" y="16"/>
                    <a:pt x="332" y="14"/>
                  </a:cubicBezTo>
                  <a:cubicBezTo>
                    <a:pt x="331" y="11"/>
                    <a:pt x="331" y="5"/>
                    <a:pt x="331" y="5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0"/>
                    <a:pt x="306" y="1"/>
                    <a:pt x="303" y="3"/>
                  </a:cubicBezTo>
                  <a:cubicBezTo>
                    <a:pt x="301" y="6"/>
                    <a:pt x="311" y="11"/>
                    <a:pt x="311" y="20"/>
                  </a:cubicBezTo>
                  <a:cubicBezTo>
                    <a:pt x="310" y="27"/>
                    <a:pt x="301" y="31"/>
                    <a:pt x="301" y="31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4" y="30"/>
                    <a:pt x="271" y="41"/>
                    <a:pt x="270" y="41"/>
                  </a:cubicBezTo>
                  <a:cubicBezTo>
                    <a:pt x="268" y="42"/>
                    <a:pt x="265" y="37"/>
                    <a:pt x="265" y="37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5" y="38"/>
                    <a:pt x="245" y="38"/>
                    <a:pt x="245" y="38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0" y="26"/>
                    <a:pt x="223" y="30"/>
                    <a:pt x="221" y="32"/>
                  </a:cubicBezTo>
                  <a:cubicBezTo>
                    <a:pt x="219" y="33"/>
                    <a:pt x="216" y="27"/>
                    <a:pt x="216" y="27"/>
                  </a:cubicBezTo>
                  <a:cubicBezTo>
                    <a:pt x="213" y="31"/>
                    <a:pt x="213" y="31"/>
                    <a:pt x="213" y="31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89" y="46"/>
                    <a:pt x="189" y="46"/>
                    <a:pt x="189" y="4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55" y="54"/>
                    <a:pt x="146" y="52"/>
                    <a:pt x="146" y="55"/>
                  </a:cubicBezTo>
                  <a:cubicBezTo>
                    <a:pt x="145" y="59"/>
                    <a:pt x="146" y="69"/>
                    <a:pt x="146" y="69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1" y="71"/>
                    <a:pt x="107" y="72"/>
                    <a:pt x="105" y="75"/>
                  </a:cubicBezTo>
                  <a:cubicBezTo>
                    <a:pt x="103" y="80"/>
                    <a:pt x="105" y="84"/>
                    <a:pt x="102" y="87"/>
                  </a:cubicBezTo>
                  <a:cubicBezTo>
                    <a:pt x="98" y="89"/>
                    <a:pt x="92" y="93"/>
                    <a:pt x="92" y="93"/>
                  </a:cubicBezTo>
                  <a:cubicBezTo>
                    <a:pt x="92" y="93"/>
                    <a:pt x="88" y="91"/>
                    <a:pt x="86" y="91"/>
                  </a:cubicBezTo>
                  <a:cubicBezTo>
                    <a:pt x="82" y="91"/>
                    <a:pt x="77" y="97"/>
                    <a:pt x="77" y="97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5" y="109"/>
                    <a:pt x="66" y="113"/>
                  </a:cubicBezTo>
                  <a:cubicBezTo>
                    <a:pt x="66" y="117"/>
                    <a:pt x="61" y="122"/>
                    <a:pt x="61" y="122"/>
                  </a:cubicBezTo>
                  <a:cubicBezTo>
                    <a:pt x="61" y="122"/>
                    <a:pt x="58" y="122"/>
                    <a:pt x="56" y="123"/>
                  </a:cubicBezTo>
                  <a:cubicBezTo>
                    <a:pt x="53" y="126"/>
                    <a:pt x="55" y="132"/>
                    <a:pt x="55" y="132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7"/>
                    <a:pt x="54" y="144"/>
                    <a:pt x="49" y="149"/>
                  </a:cubicBezTo>
                  <a:cubicBezTo>
                    <a:pt x="44" y="153"/>
                    <a:pt x="42" y="150"/>
                    <a:pt x="39" y="151"/>
                  </a:cubicBezTo>
                  <a:cubicBezTo>
                    <a:pt x="36" y="152"/>
                    <a:pt x="37" y="156"/>
                    <a:pt x="37" y="156"/>
                  </a:cubicBezTo>
                  <a:cubicBezTo>
                    <a:pt x="37" y="156"/>
                    <a:pt x="33" y="154"/>
                    <a:pt x="32" y="159"/>
                  </a:cubicBezTo>
                  <a:cubicBezTo>
                    <a:pt x="31" y="162"/>
                    <a:pt x="37" y="165"/>
                    <a:pt x="37" y="165"/>
                  </a:cubicBezTo>
                  <a:cubicBezTo>
                    <a:pt x="38" y="169"/>
                    <a:pt x="38" y="169"/>
                    <a:pt x="38" y="169"/>
                  </a:cubicBezTo>
                  <a:cubicBezTo>
                    <a:pt x="38" y="169"/>
                    <a:pt x="33" y="168"/>
                    <a:pt x="33" y="169"/>
                  </a:cubicBezTo>
                  <a:cubicBezTo>
                    <a:pt x="32" y="172"/>
                    <a:pt x="33" y="175"/>
                    <a:pt x="33" y="175"/>
                  </a:cubicBezTo>
                  <a:cubicBezTo>
                    <a:pt x="33" y="175"/>
                    <a:pt x="28" y="180"/>
                    <a:pt x="26" y="180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40" y="204"/>
                    <a:pt x="40" y="204"/>
                    <a:pt x="40" y="204"/>
                  </a:cubicBezTo>
                  <a:cubicBezTo>
                    <a:pt x="48" y="205"/>
                    <a:pt x="48" y="205"/>
                    <a:pt x="48" y="205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85" y="216"/>
                    <a:pt x="85" y="216"/>
                    <a:pt x="85" y="216"/>
                  </a:cubicBezTo>
                  <a:cubicBezTo>
                    <a:pt x="87" y="223"/>
                    <a:pt x="87" y="223"/>
                    <a:pt x="87" y="223"/>
                  </a:cubicBezTo>
                  <a:cubicBezTo>
                    <a:pt x="73" y="220"/>
                    <a:pt x="73" y="220"/>
                    <a:pt x="73" y="220"/>
                  </a:cubicBezTo>
                  <a:cubicBezTo>
                    <a:pt x="73" y="220"/>
                    <a:pt x="63" y="226"/>
                    <a:pt x="59" y="230"/>
                  </a:cubicBezTo>
                  <a:cubicBezTo>
                    <a:pt x="55" y="235"/>
                    <a:pt x="54" y="244"/>
                    <a:pt x="57" y="246"/>
                  </a:cubicBezTo>
                  <a:cubicBezTo>
                    <a:pt x="61" y="249"/>
                    <a:pt x="64" y="242"/>
                    <a:pt x="65" y="238"/>
                  </a:cubicBezTo>
                  <a:cubicBezTo>
                    <a:pt x="67" y="233"/>
                    <a:pt x="71" y="232"/>
                    <a:pt x="71" y="232"/>
                  </a:cubicBezTo>
                  <a:cubicBezTo>
                    <a:pt x="75" y="238"/>
                    <a:pt x="75" y="238"/>
                    <a:pt x="75" y="238"/>
                  </a:cubicBezTo>
                  <a:cubicBezTo>
                    <a:pt x="74" y="246"/>
                    <a:pt x="74" y="246"/>
                    <a:pt x="74" y="246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85" y="248"/>
                    <a:pt x="80" y="258"/>
                    <a:pt x="89" y="259"/>
                  </a:cubicBezTo>
                  <a:cubicBezTo>
                    <a:pt x="97" y="261"/>
                    <a:pt x="98" y="249"/>
                    <a:pt x="98" y="249"/>
                  </a:cubicBezTo>
                  <a:cubicBezTo>
                    <a:pt x="108" y="260"/>
                    <a:pt x="108" y="260"/>
                    <a:pt x="108" y="260"/>
                  </a:cubicBezTo>
                  <a:cubicBezTo>
                    <a:pt x="108" y="260"/>
                    <a:pt x="111" y="257"/>
                    <a:pt x="113" y="255"/>
                  </a:cubicBezTo>
                  <a:cubicBezTo>
                    <a:pt x="116" y="254"/>
                    <a:pt x="121" y="255"/>
                    <a:pt x="121" y="255"/>
                  </a:cubicBezTo>
                  <a:cubicBezTo>
                    <a:pt x="121" y="255"/>
                    <a:pt x="125" y="248"/>
                    <a:pt x="129" y="248"/>
                  </a:cubicBezTo>
                  <a:cubicBezTo>
                    <a:pt x="134" y="248"/>
                    <a:pt x="144" y="251"/>
                    <a:pt x="144" y="251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56" y="251"/>
                    <a:pt x="156" y="251"/>
                    <a:pt x="156" y="251"/>
                  </a:cubicBezTo>
                  <a:cubicBezTo>
                    <a:pt x="153" y="245"/>
                    <a:pt x="153" y="245"/>
                    <a:pt x="153" y="245"/>
                  </a:cubicBezTo>
                  <a:cubicBezTo>
                    <a:pt x="155" y="243"/>
                    <a:pt x="155" y="243"/>
                    <a:pt x="155" y="243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1" y="252"/>
                    <a:pt x="161" y="252"/>
                    <a:pt x="161" y="252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71" y="245"/>
                    <a:pt x="171" y="245"/>
                    <a:pt x="171" y="245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7" y="254"/>
                    <a:pt x="192" y="253"/>
                    <a:pt x="197" y="255"/>
                  </a:cubicBezTo>
                  <a:cubicBezTo>
                    <a:pt x="203" y="257"/>
                    <a:pt x="191" y="262"/>
                    <a:pt x="191" y="262"/>
                  </a:cubicBezTo>
                  <a:cubicBezTo>
                    <a:pt x="187" y="262"/>
                    <a:pt x="187" y="262"/>
                    <a:pt x="187" y="262"/>
                  </a:cubicBezTo>
                  <a:cubicBezTo>
                    <a:pt x="182" y="268"/>
                    <a:pt x="182" y="268"/>
                    <a:pt x="182" y="268"/>
                  </a:cubicBezTo>
                  <a:cubicBezTo>
                    <a:pt x="186" y="270"/>
                    <a:pt x="186" y="270"/>
                    <a:pt x="186" y="270"/>
                  </a:cubicBezTo>
                  <a:cubicBezTo>
                    <a:pt x="184" y="273"/>
                    <a:pt x="184" y="273"/>
                    <a:pt x="184" y="273"/>
                  </a:cubicBezTo>
                  <a:cubicBezTo>
                    <a:pt x="184" y="273"/>
                    <a:pt x="172" y="263"/>
                    <a:pt x="167" y="263"/>
                  </a:cubicBezTo>
                  <a:cubicBezTo>
                    <a:pt x="162" y="262"/>
                    <a:pt x="146" y="260"/>
                    <a:pt x="146" y="260"/>
                  </a:cubicBezTo>
                  <a:cubicBezTo>
                    <a:pt x="146" y="260"/>
                    <a:pt x="136" y="255"/>
                    <a:pt x="129" y="255"/>
                  </a:cubicBezTo>
                  <a:cubicBezTo>
                    <a:pt x="122" y="254"/>
                    <a:pt x="116" y="267"/>
                    <a:pt x="116" y="267"/>
                  </a:cubicBezTo>
                  <a:cubicBezTo>
                    <a:pt x="102" y="267"/>
                    <a:pt x="102" y="267"/>
                    <a:pt x="102" y="267"/>
                  </a:cubicBezTo>
                  <a:cubicBezTo>
                    <a:pt x="100" y="279"/>
                    <a:pt x="100" y="279"/>
                    <a:pt x="100" y="279"/>
                  </a:cubicBezTo>
                  <a:cubicBezTo>
                    <a:pt x="100" y="279"/>
                    <a:pt x="91" y="284"/>
                    <a:pt x="91" y="290"/>
                  </a:cubicBezTo>
                  <a:cubicBezTo>
                    <a:pt x="91" y="296"/>
                    <a:pt x="100" y="294"/>
                    <a:pt x="100" y="294"/>
                  </a:cubicBezTo>
                  <a:cubicBezTo>
                    <a:pt x="104" y="303"/>
                    <a:pt x="104" y="303"/>
                    <a:pt x="104" y="303"/>
                  </a:cubicBezTo>
                  <a:cubicBezTo>
                    <a:pt x="104" y="303"/>
                    <a:pt x="114" y="304"/>
                    <a:pt x="122" y="311"/>
                  </a:cubicBezTo>
                  <a:cubicBezTo>
                    <a:pt x="130" y="319"/>
                    <a:pt x="122" y="326"/>
                    <a:pt x="120" y="334"/>
                  </a:cubicBezTo>
                  <a:cubicBezTo>
                    <a:pt x="119" y="340"/>
                    <a:pt x="129" y="346"/>
                    <a:pt x="129" y="346"/>
                  </a:cubicBezTo>
                  <a:cubicBezTo>
                    <a:pt x="129" y="350"/>
                    <a:pt x="129" y="350"/>
                    <a:pt x="129" y="350"/>
                  </a:cubicBezTo>
                  <a:cubicBezTo>
                    <a:pt x="140" y="356"/>
                    <a:pt x="140" y="356"/>
                    <a:pt x="140" y="356"/>
                  </a:cubicBezTo>
                  <a:cubicBezTo>
                    <a:pt x="144" y="353"/>
                    <a:pt x="144" y="353"/>
                    <a:pt x="144" y="353"/>
                  </a:cubicBezTo>
                  <a:cubicBezTo>
                    <a:pt x="144" y="353"/>
                    <a:pt x="141" y="349"/>
                    <a:pt x="144" y="341"/>
                  </a:cubicBezTo>
                  <a:cubicBezTo>
                    <a:pt x="146" y="333"/>
                    <a:pt x="155" y="339"/>
                    <a:pt x="155" y="339"/>
                  </a:cubicBezTo>
                  <a:cubicBezTo>
                    <a:pt x="155" y="345"/>
                    <a:pt x="155" y="345"/>
                    <a:pt x="155" y="345"/>
                  </a:cubicBezTo>
                  <a:cubicBezTo>
                    <a:pt x="155" y="345"/>
                    <a:pt x="160" y="347"/>
                    <a:pt x="165" y="353"/>
                  </a:cubicBezTo>
                  <a:cubicBezTo>
                    <a:pt x="171" y="358"/>
                    <a:pt x="168" y="369"/>
                    <a:pt x="168" y="369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176" y="374"/>
                    <a:pt x="173" y="353"/>
                    <a:pt x="181" y="347"/>
                  </a:cubicBezTo>
                  <a:cubicBezTo>
                    <a:pt x="190" y="340"/>
                    <a:pt x="191" y="353"/>
                    <a:pt x="191" y="353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13" y="366"/>
                    <a:pt x="213" y="366"/>
                    <a:pt x="213" y="366"/>
                  </a:cubicBezTo>
                  <a:cubicBezTo>
                    <a:pt x="205" y="353"/>
                    <a:pt x="205" y="353"/>
                    <a:pt x="205" y="353"/>
                  </a:cubicBezTo>
                  <a:cubicBezTo>
                    <a:pt x="205" y="346"/>
                    <a:pt x="205" y="346"/>
                    <a:pt x="205" y="346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91" y="317"/>
                    <a:pt x="191" y="317"/>
                    <a:pt x="191" y="317"/>
                  </a:cubicBezTo>
                  <a:cubicBezTo>
                    <a:pt x="179" y="299"/>
                    <a:pt x="179" y="299"/>
                    <a:pt x="179" y="299"/>
                  </a:cubicBezTo>
                  <a:cubicBezTo>
                    <a:pt x="200" y="303"/>
                    <a:pt x="200" y="303"/>
                    <a:pt x="200" y="303"/>
                  </a:cubicBezTo>
                  <a:cubicBezTo>
                    <a:pt x="197" y="309"/>
                    <a:pt x="197" y="309"/>
                    <a:pt x="197" y="309"/>
                  </a:cubicBezTo>
                  <a:cubicBezTo>
                    <a:pt x="206" y="311"/>
                    <a:pt x="206" y="311"/>
                    <a:pt x="206" y="311"/>
                  </a:cubicBezTo>
                  <a:cubicBezTo>
                    <a:pt x="211" y="303"/>
                    <a:pt x="211" y="303"/>
                    <a:pt x="211" y="303"/>
                  </a:cubicBezTo>
                  <a:cubicBezTo>
                    <a:pt x="216" y="304"/>
                    <a:pt x="216" y="304"/>
                    <a:pt x="216" y="304"/>
                  </a:cubicBezTo>
                  <a:cubicBezTo>
                    <a:pt x="221" y="296"/>
                    <a:pt x="221" y="296"/>
                    <a:pt x="221" y="296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1" y="287"/>
                    <a:pt x="211" y="287"/>
                    <a:pt x="211" y="287"/>
                  </a:cubicBezTo>
                  <a:cubicBezTo>
                    <a:pt x="211" y="287"/>
                    <a:pt x="205" y="291"/>
                    <a:pt x="202" y="289"/>
                  </a:cubicBezTo>
                  <a:cubicBezTo>
                    <a:pt x="197" y="286"/>
                    <a:pt x="202" y="284"/>
                    <a:pt x="202" y="280"/>
                  </a:cubicBezTo>
                  <a:cubicBezTo>
                    <a:pt x="202" y="276"/>
                    <a:pt x="194" y="277"/>
                    <a:pt x="192" y="275"/>
                  </a:cubicBezTo>
                  <a:cubicBezTo>
                    <a:pt x="190" y="274"/>
                    <a:pt x="196" y="272"/>
                    <a:pt x="196" y="272"/>
                  </a:cubicBezTo>
                  <a:cubicBezTo>
                    <a:pt x="208" y="267"/>
                    <a:pt x="208" y="267"/>
                    <a:pt x="208" y="267"/>
                  </a:cubicBezTo>
                  <a:cubicBezTo>
                    <a:pt x="219" y="260"/>
                    <a:pt x="219" y="260"/>
                    <a:pt x="219" y="260"/>
                  </a:cubicBezTo>
                  <a:cubicBezTo>
                    <a:pt x="220" y="265"/>
                    <a:pt x="220" y="265"/>
                    <a:pt x="220" y="265"/>
                  </a:cubicBezTo>
                  <a:cubicBezTo>
                    <a:pt x="226" y="265"/>
                    <a:pt x="226" y="265"/>
                    <a:pt x="226" y="265"/>
                  </a:cubicBezTo>
                  <a:cubicBezTo>
                    <a:pt x="226" y="265"/>
                    <a:pt x="239" y="279"/>
                    <a:pt x="245" y="282"/>
                  </a:cubicBezTo>
                  <a:cubicBezTo>
                    <a:pt x="251" y="284"/>
                    <a:pt x="253" y="275"/>
                    <a:pt x="253" y="275"/>
                  </a:cubicBezTo>
                  <a:close/>
                  <a:moveTo>
                    <a:pt x="247" y="72"/>
                  </a:moveTo>
                  <a:cubicBezTo>
                    <a:pt x="234" y="72"/>
                    <a:pt x="238" y="86"/>
                    <a:pt x="247" y="87"/>
                  </a:cubicBezTo>
                  <a:cubicBezTo>
                    <a:pt x="258" y="88"/>
                    <a:pt x="262" y="72"/>
                    <a:pt x="247" y="72"/>
                  </a:cubicBezTo>
                  <a:close/>
                  <a:moveTo>
                    <a:pt x="288" y="89"/>
                  </a:moveTo>
                  <a:cubicBezTo>
                    <a:pt x="288" y="89"/>
                    <a:pt x="293" y="91"/>
                    <a:pt x="296" y="94"/>
                  </a:cubicBezTo>
                  <a:cubicBezTo>
                    <a:pt x="300" y="96"/>
                    <a:pt x="303" y="89"/>
                    <a:pt x="298" y="84"/>
                  </a:cubicBezTo>
                  <a:cubicBezTo>
                    <a:pt x="292" y="79"/>
                    <a:pt x="288" y="89"/>
                    <a:pt x="288" y="89"/>
                  </a:cubicBezTo>
                  <a:close/>
                  <a:moveTo>
                    <a:pt x="274" y="125"/>
                  </a:moveTo>
                  <a:cubicBezTo>
                    <a:pt x="276" y="133"/>
                    <a:pt x="276" y="133"/>
                    <a:pt x="276" y="133"/>
                  </a:cubicBezTo>
                  <a:cubicBezTo>
                    <a:pt x="285" y="134"/>
                    <a:pt x="285" y="134"/>
                    <a:pt x="285" y="134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5" y="129"/>
                    <a:pt x="288" y="134"/>
                    <a:pt x="291" y="134"/>
                  </a:cubicBezTo>
                  <a:cubicBezTo>
                    <a:pt x="294" y="135"/>
                    <a:pt x="290" y="127"/>
                    <a:pt x="290" y="127"/>
                  </a:cubicBezTo>
                  <a:cubicBezTo>
                    <a:pt x="293" y="116"/>
                    <a:pt x="293" y="116"/>
                    <a:pt x="293" y="116"/>
                  </a:cubicBezTo>
                  <a:cubicBezTo>
                    <a:pt x="291" y="116"/>
                    <a:pt x="291" y="116"/>
                    <a:pt x="291" y="116"/>
                  </a:cubicBezTo>
                  <a:cubicBezTo>
                    <a:pt x="287" y="122"/>
                    <a:pt x="287" y="122"/>
                    <a:pt x="287" y="122"/>
                  </a:cubicBezTo>
                  <a:cubicBezTo>
                    <a:pt x="287" y="122"/>
                    <a:pt x="278" y="118"/>
                    <a:pt x="274" y="125"/>
                  </a:cubicBezTo>
                  <a:close/>
                  <a:moveTo>
                    <a:pt x="322" y="160"/>
                  </a:moveTo>
                  <a:cubicBezTo>
                    <a:pt x="322" y="168"/>
                    <a:pt x="322" y="168"/>
                    <a:pt x="322" y="168"/>
                  </a:cubicBezTo>
                  <a:cubicBezTo>
                    <a:pt x="334" y="173"/>
                    <a:pt x="334" y="173"/>
                    <a:pt x="334" y="173"/>
                  </a:cubicBezTo>
                  <a:cubicBezTo>
                    <a:pt x="339" y="168"/>
                    <a:pt x="339" y="168"/>
                    <a:pt x="339" y="168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40" y="177"/>
                    <a:pt x="340" y="177"/>
                    <a:pt x="340" y="177"/>
                  </a:cubicBezTo>
                  <a:cubicBezTo>
                    <a:pt x="353" y="176"/>
                    <a:pt x="353" y="176"/>
                    <a:pt x="353" y="176"/>
                  </a:cubicBezTo>
                  <a:cubicBezTo>
                    <a:pt x="353" y="176"/>
                    <a:pt x="361" y="172"/>
                    <a:pt x="361" y="166"/>
                  </a:cubicBezTo>
                  <a:cubicBezTo>
                    <a:pt x="361" y="161"/>
                    <a:pt x="350" y="157"/>
                    <a:pt x="350" y="157"/>
                  </a:cubicBezTo>
                  <a:cubicBezTo>
                    <a:pt x="350" y="157"/>
                    <a:pt x="348" y="150"/>
                    <a:pt x="343" y="151"/>
                  </a:cubicBezTo>
                  <a:cubicBezTo>
                    <a:pt x="338" y="152"/>
                    <a:pt x="336" y="157"/>
                    <a:pt x="336" y="157"/>
                  </a:cubicBezTo>
                  <a:lnTo>
                    <a:pt x="322" y="160"/>
                  </a:lnTo>
                  <a:close/>
                  <a:moveTo>
                    <a:pt x="274" y="154"/>
                  </a:moveTo>
                  <a:cubicBezTo>
                    <a:pt x="274" y="162"/>
                    <a:pt x="277" y="161"/>
                    <a:pt x="279" y="156"/>
                  </a:cubicBezTo>
                  <a:cubicBezTo>
                    <a:pt x="280" y="149"/>
                    <a:pt x="275" y="149"/>
                    <a:pt x="274" y="154"/>
                  </a:cubicBezTo>
                  <a:close/>
                  <a:moveTo>
                    <a:pt x="214" y="193"/>
                  </a:moveTo>
                  <a:cubicBezTo>
                    <a:pt x="221" y="191"/>
                    <a:pt x="221" y="191"/>
                    <a:pt x="221" y="191"/>
                  </a:cubicBezTo>
                  <a:cubicBezTo>
                    <a:pt x="208" y="184"/>
                    <a:pt x="208" y="184"/>
                    <a:pt x="208" y="184"/>
                  </a:cubicBezTo>
                  <a:lnTo>
                    <a:pt x="214" y="193"/>
                  </a:lnTo>
                  <a:close/>
                  <a:moveTo>
                    <a:pt x="202" y="191"/>
                  </a:moveTo>
                  <a:cubicBezTo>
                    <a:pt x="206" y="188"/>
                    <a:pt x="206" y="188"/>
                    <a:pt x="206" y="188"/>
                  </a:cubicBezTo>
                  <a:cubicBezTo>
                    <a:pt x="202" y="185"/>
                    <a:pt x="202" y="185"/>
                    <a:pt x="202" y="185"/>
                  </a:cubicBezTo>
                  <a:cubicBezTo>
                    <a:pt x="197" y="190"/>
                    <a:pt x="197" y="190"/>
                    <a:pt x="197" y="190"/>
                  </a:cubicBezTo>
                  <a:lnTo>
                    <a:pt x="202" y="191"/>
                  </a:lnTo>
                  <a:close/>
                  <a:moveTo>
                    <a:pt x="222" y="185"/>
                  </a:moveTo>
                  <a:cubicBezTo>
                    <a:pt x="225" y="186"/>
                    <a:pt x="225" y="186"/>
                    <a:pt x="225" y="186"/>
                  </a:cubicBezTo>
                  <a:cubicBezTo>
                    <a:pt x="228" y="180"/>
                    <a:pt x="228" y="180"/>
                    <a:pt x="228" y="180"/>
                  </a:cubicBezTo>
                  <a:cubicBezTo>
                    <a:pt x="224" y="179"/>
                    <a:pt x="224" y="179"/>
                    <a:pt x="224" y="179"/>
                  </a:cubicBezTo>
                  <a:lnTo>
                    <a:pt x="222" y="185"/>
                  </a:lnTo>
                  <a:close/>
                  <a:moveTo>
                    <a:pt x="236" y="193"/>
                  </a:moveTo>
                  <a:cubicBezTo>
                    <a:pt x="240" y="195"/>
                    <a:pt x="240" y="189"/>
                    <a:pt x="236" y="189"/>
                  </a:cubicBezTo>
                  <a:cubicBezTo>
                    <a:pt x="231" y="189"/>
                    <a:pt x="230" y="192"/>
                    <a:pt x="236" y="193"/>
                  </a:cubicBezTo>
                  <a:close/>
                  <a:moveTo>
                    <a:pt x="268" y="198"/>
                  </a:moveTo>
                  <a:cubicBezTo>
                    <a:pt x="262" y="200"/>
                    <a:pt x="262" y="200"/>
                    <a:pt x="262" y="200"/>
                  </a:cubicBezTo>
                  <a:cubicBezTo>
                    <a:pt x="255" y="191"/>
                    <a:pt x="255" y="191"/>
                    <a:pt x="255" y="191"/>
                  </a:cubicBezTo>
                  <a:cubicBezTo>
                    <a:pt x="252" y="198"/>
                    <a:pt x="252" y="198"/>
                    <a:pt x="252" y="198"/>
                  </a:cubicBezTo>
                  <a:cubicBezTo>
                    <a:pt x="260" y="206"/>
                    <a:pt x="260" y="206"/>
                    <a:pt x="260" y="206"/>
                  </a:cubicBezTo>
                  <a:lnTo>
                    <a:pt x="268" y="198"/>
                  </a:lnTo>
                  <a:close/>
                  <a:moveTo>
                    <a:pt x="350" y="220"/>
                  </a:moveTo>
                  <a:cubicBezTo>
                    <a:pt x="350" y="213"/>
                    <a:pt x="343" y="203"/>
                    <a:pt x="343" y="203"/>
                  </a:cubicBezTo>
                  <a:cubicBezTo>
                    <a:pt x="329" y="208"/>
                    <a:pt x="329" y="208"/>
                    <a:pt x="329" y="208"/>
                  </a:cubicBezTo>
                  <a:cubicBezTo>
                    <a:pt x="333" y="213"/>
                    <a:pt x="333" y="213"/>
                    <a:pt x="333" y="213"/>
                  </a:cubicBezTo>
                  <a:cubicBezTo>
                    <a:pt x="333" y="213"/>
                    <a:pt x="337" y="216"/>
                    <a:pt x="339" y="220"/>
                  </a:cubicBezTo>
                  <a:cubicBezTo>
                    <a:pt x="341" y="222"/>
                    <a:pt x="334" y="227"/>
                    <a:pt x="334" y="227"/>
                  </a:cubicBezTo>
                  <a:cubicBezTo>
                    <a:pt x="343" y="233"/>
                    <a:pt x="343" y="233"/>
                    <a:pt x="343" y="233"/>
                  </a:cubicBezTo>
                  <a:cubicBezTo>
                    <a:pt x="343" y="233"/>
                    <a:pt x="350" y="225"/>
                    <a:pt x="350" y="220"/>
                  </a:cubicBezTo>
                  <a:close/>
                  <a:moveTo>
                    <a:pt x="318" y="206"/>
                  </a:moveTo>
                  <a:cubicBezTo>
                    <a:pt x="315" y="207"/>
                    <a:pt x="315" y="207"/>
                    <a:pt x="315" y="207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9" y="211"/>
                    <a:pt x="319" y="211"/>
                    <a:pt x="319" y="211"/>
                  </a:cubicBezTo>
                  <a:lnTo>
                    <a:pt x="318" y="206"/>
                  </a:lnTo>
                  <a:close/>
                  <a:moveTo>
                    <a:pt x="355" y="207"/>
                  </a:moveTo>
                  <a:cubicBezTo>
                    <a:pt x="348" y="205"/>
                    <a:pt x="348" y="205"/>
                    <a:pt x="348" y="205"/>
                  </a:cubicBezTo>
                  <a:cubicBezTo>
                    <a:pt x="350" y="208"/>
                    <a:pt x="350" y="208"/>
                    <a:pt x="350" y="208"/>
                  </a:cubicBezTo>
                  <a:lnTo>
                    <a:pt x="355" y="207"/>
                  </a:lnTo>
                  <a:close/>
                  <a:moveTo>
                    <a:pt x="295" y="267"/>
                  </a:moveTo>
                  <a:cubicBezTo>
                    <a:pt x="292" y="263"/>
                    <a:pt x="292" y="263"/>
                    <a:pt x="292" y="263"/>
                  </a:cubicBezTo>
                  <a:cubicBezTo>
                    <a:pt x="294" y="262"/>
                    <a:pt x="294" y="262"/>
                    <a:pt x="294" y="262"/>
                  </a:cubicBezTo>
                  <a:cubicBezTo>
                    <a:pt x="290" y="255"/>
                    <a:pt x="290" y="255"/>
                    <a:pt x="290" y="255"/>
                  </a:cubicBezTo>
                  <a:cubicBezTo>
                    <a:pt x="286" y="255"/>
                    <a:pt x="286" y="255"/>
                    <a:pt x="286" y="255"/>
                  </a:cubicBezTo>
                  <a:cubicBezTo>
                    <a:pt x="282" y="249"/>
                    <a:pt x="282" y="249"/>
                    <a:pt x="282" y="249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92" y="271"/>
                    <a:pt x="292" y="271"/>
                    <a:pt x="292" y="271"/>
                  </a:cubicBezTo>
                  <a:lnTo>
                    <a:pt x="295" y="267"/>
                  </a:lnTo>
                  <a:close/>
                  <a:moveTo>
                    <a:pt x="295" y="273"/>
                  </a:moveTo>
                  <a:cubicBezTo>
                    <a:pt x="301" y="276"/>
                    <a:pt x="301" y="276"/>
                    <a:pt x="301" y="276"/>
                  </a:cubicBezTo>
                  <a:cubicBezTo>
                    <a:pt x="302" y="278"/>
                    <a:pt x="302" y="278"/>
                    <a:pt x="302" y="278"/>
                  </a:cubicBezTo>
                  <a:cubicBezTo>
                    <a:pt x="309" y="275"/>
                    <a:pt x="309" y="275"/>
                    <a:pt x="309" y="275"/>
                  </a:cubicBezTo>
                  <a:cubicBezTo>
                    <a:pt x="308" y="271"/>
                    <a:pt x="308" y="271"/>
                    <a:pt x="308" y="271"/>
                  </a:cubicBezTo>
                  <a:cubicBezTo>
                    <a:pt x="296" y="271"/>
                    <a:pt x="296" y="271"/>
                    <a:pt x="296" y="271"/>
                  </a:cubicBezTo>
                  <a:lnTo>
                    <a:pt x="295" y="273"/>
                  </a:lnTo>
                  <a:close/>
                  <a:moveTo>
                    <a:pt x="298" y="288"/>
                  </a:moveTo>
                  <a:cubicBezTo>
                    <a:pt x="293" y="282"/>
                    <a:pt x="293" y="282"/>
                    <a:pt x="293" y="282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291" y="290"/>
                    <a:pt x="291" y="290"/>
                    <a:pt x="291" y="290"/>
                  </a:cubicBezTo>
                  <a:lnTo>
                    <a:pt x="298" y="288"/>
                  </a:lnTo>
                  <a:close/>
                  <a:moveTo>
                    <a:pt x="284" y="273"/>
                  </a:moveTo>
                  <a:cubicBezTo>
                    <a:pt x="278" y="278"/>
                    <a:pt x="278" y="278"/>
                    <a:pt x="278" y="278"/>
                  </a:cubicBezTo>
                  <a:cubicBezTo>
                    <a:pt x="285" y="279"/>
                    <a:pt x="285" y="279"/>
                    <a:pt x="285" y="279"/>
                  </a:cubicBezTo>
                  <a:lnTo>
                    <a:pt x="284" y="273"/>
                  </a:lnTo>
                  <a:close/>
                  <a:moveTo>
                    <a:pt x="315" y="278"/>
                  </a:moveTo>
                  <a:cubicBezTo>
                    <a:pt x="311" y="283"/>
                    <a:pt x="311" y="283"/>
                    <a:pt x="311" y="283"/>
                  </a:cubicBezTo>
                  <a:cubicBezTo>
                    <a:pt x="316" y="283"/>
                    <a:pt x="316" y="283"/>
                    <a:pt x="316" y="283"/>
                  </a:cubicBezTo>
                  <a:cubicBezTo>
                    <a:pt x="322" y="278"/>
                    <a:pt x="322" y="278"/>
                    <a:pt x="322" y="278"/>
                  </a:cubicBezTo>
                  <a:lnTo>
                    <a:pt x="315" y="278"/>
                  </a:lnTo>
                  <a:close/>
                  <a:moveTo>
                    <a:pt x="322" y="310"/>
                  </a:moveTo>
                  <a:cubicBezTo>
                    <a:pt x="324" y="314"/>
                    <a:pt x="327" y="316"/>
                    <a:pt x="327" y="316"/>
                  </a:cubicBezTo>
                  <a:cubicBezTo>
                    <a:pt x="333" y="307"/>
                    <a:pt x="333" y="307"/>
                    <a:pt x="333" y="307"/>
                  </a:cubicBezTo>
                  <a:cubicBezTo>
                    <a:pt x="335" y="300"/>
                    <a:pt x="335" y="300"/>
                    <a:pt x="335" y="300"/>
                  </a:cubicBezTo>
                  <a:cubicBezTo>
                    <a:pt x="326" y="295"/>
                    <a:pt x="326" y="295"/>
                    <a:pt x="326" y="295"/>
                  </a:cubicBezTo>
                  <a:cubicBezTo>
                    <a:pt x="320" y="305"/>
                    <a:pt x="320" y="305"/>
                    <a:pt x="320" y="305"/>
                  </a:cubicBezTo>
                  <a:cubicBezTo>
                    <a:pt x="320" y="305"/>
                    <a:pt x="319" y="307"/>
                    <a:pt x="322" y="310"/>
                  </a:cubicBezTo>
                  <a:close/>
                  <a:moveTo>
                    <a:pt x="310" y="303"/>
                  </a:moveTo>
                  <a:cubicBezTo>
                    <a:pt x="310" y="303"/>
                    <a:pt x="308" y="305"/>
                    <a:pt x="308" y="307"/>
                  </a:cubicBezTo>
                  <a:cubicBezTo>
                    <a:pt x="307" y="310"/>
                    <a:pt x="310" y="316"/>
                    <a:pt x="312" y="314"/>
                  </a:cubicBezTo>
                  <a:cubicBezTo>
                    <a:pt x="316" y="310"/>
                    <a:pt x="317" y="303"/>
                    <a:pt x="317" y="303"/>
                  </a:cubicBezTo>
                  <a:lnTo>
                    <a:pt x="310" y="303"/>
                  </a:lnTo>
                  <a:close/>
                  <a:moveTo>
                    <a:pt x="306" y="309"/>
                  </a:moveTo>
                  <a:cubicBezTo>
                    <a:pt x="302" y="315"/>
                    <a:pt x="302" y="315"/>
                    <a:pt x="302" y="315"/>
                  </a:cubicBezTo>
                  <a:cubicBezTo>
                    <a:pt x="307" y="316"/>
                    <a:pt x="307" y="316"/>
                    <a:pt x="307" y="316"/>
                  </a:cubicBezTo>
                  <a:lnTo>
                    <a:pt x="306" y="309"/>
                  </a:lnTo>
                  <a:close/>
                  <a:moveTo>
                    <a:pt x="290" y="320"/>
                  </a:moveTo>
                  <a:cubicBezTo>
                    <a:pt x="290" y="320"/>
                    <a:pt x="290" y="318"/>
                    <a:pt x="288" y="316"/>
                  </a:cubicBezTo>
                  <a:cubicBezTo>
                    <a:pt x="285" y="314"/>
                    <a:pt x="283" y="316"/>
                    <a:pt x="283" y="316"/>
                  </a:cubicBezTo>
                  <a:cubicBezTo>
                    <a:pt x="288" y="323"/>
                    <a:pt x="288" y="323"/>
                    <a:pt x="288" y="323"/>
                  </a:cubicBezTo>
                  <a:lnTo>
                    <a:pt x="290" y="320"/>
                  </a:lnTo>
                  <a:close/>
                  <a:moveTo>
                    <a:pt x="271" y="311"/>
                  </a:moveTo>
                  <a:cubicBezTo>
                    <a:pt x="274" y="311"/>
                    <a:pt x="274" y="311"/>
                    <a:pt x="274" y="311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5" y="304"/>
                    <a:pt x="275" y="304"/>
                    <a:pt x="275" y="304"/>
                  </a:cubicBezTo>
                  <a:cubicBezTo>
                    <a:pt x="272" y="306"/>
                    <a:pt x="272" y="306"/>
                    <a:pt x="272" y="306"/>
                  </a:cubicBezTo>
                  <a:lnTo>
                    <a:pt x="271" y="311"/>
                  </a:lnTo>
                  <a:close/>
                  <a:moveTo>
                    <a:pt x="270" y="294"/>
                  </a:moveTo>
                  <a:cubicBezTo>
                    <a:pt x="271" y="290"/>
                    <a:pt x="270" y="288"/>
                    <a:pt x="270" y="288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6" y="296"/>
                    <a:pt x="266" y="296"/>
                    <a:pt x="266" y="296"/>
                  </a:cubicBezTo>
                  <a:cubicBezTo>
                    <a:pt x="267" y="301"/>
                    <a:pt x="267" y="301"/>
                    <a:pt x="267" y="301"/>
                  </a:cubicBezTo>
                  <a:cubicBezTo>
                    <a:pt x="267" y="301"/>
                    <a:pt x="270" y="300"/>
                    <a:pt x="270" y="294"/>
                  </a:cubicBezTo>
                  <a:close/>
                  <a:moveTo>
                    <a:pt x="260" y="275"/>
                  </a:moveTo>
                  <a:cubicBezTo>
                    <a:pt x="259" y="287"/>
                    <a:pt x="259" y="287"/>
                    <a:pt x="259" y="287"/>
                  </a:cubicBezTo>
                  <a:cubicBezTo>
                    <a:pt x="267" y="276"/>
                    <a:pt x="267" y="276"/>
                    <a:pt x="267" y="276"/>
                  </a:cubicBezTo>
                  <a:lnTo>
                    <a:pt x="260" y="275"/>
                  </a:lnTo>
                  <a:close/>
                  <a:moveTo>
                    <a:pt x="366" y="261"/>
                  </a:moveTo>
                  <a:cubicBezTo>
                    <a:pt x="367" y="258"/>
                    <a:pt x="367" y="258"/>
                    <a:pt x="367" y="258"/>
                  </a:cubicBezTo>
                  <a:cubicBezTo>
                    <a:pt x="359" y="262"/>
                    <a:pt x="359" y="262"/>
                    <a:pt x="359" y="262"/>
                  </a:cubicBezTo>
                  <a:cubicBezTo>
                    <a:pt x="359" y="262"/>
                    <a:pt x="356" y="257"/>
                    <a:pt x="352" y="262"/>
                  </a:cubicBezTo>
                  <a:cubicBezTo>
                    <a:pt x="348" y="269"/>
                    <a:pt x="351" y="274"/>
                    <a:pt x="351" y="274"/>
                  </a:cubicBezTo>
                  <a:cubicBezTo>
                    <a:pt x="358" y="269"/>
                    <a:pt x="358" y="269"/>
                    <a:pt x="358" y="269"/>
                  </a:cubicBezTo>
                  <a:cubicBezTo>
                    <a:pt x="362" y="269"/>
                    <a:pt x="362" y="269"/>
                    <a:pt x="362" y="269"/>
                  </a:cubicBezTo>
                  <a:lnTo>
                    <a:pt x="366" y="261"/>
                  </a:lnTo>
                  <a:close/>
                  <a:moveTo>
                    <a:pt x="381" y="255"/>
                  </a:moveTo>
                  <a:cubicBezTo>
                    <a:pt x="384" y="253"/>
                    <a:pt x="384" y="253"/>
                    <a:pt x="384" y="253"/>
                  </a:cubicBezTo>
                  <a:cubicBezTo>
                    <a:pt x="384" y="253"/>
                    <a:pt x="390" y="258"/>
                    <a:pt x="393" y="257"/>
                  </a:cubicBezTo>
                  <a:cubicBezTo>
                    <a:pt x="396" y="256"/>
                    <a:pt x="401" y="249"/>
                    <a:pt x="401" y="249"/>
                  </a:cubicBezTo>
                  <a:cubicBezTo>
                    <a:pt x="402" y="244"/>
                    <a:pt x="402" y="244"/>
                    <a:pt x="402" y="244"/>
                  </a:cubicBezTo>
                  <a:cubicBezTo>
                    <a:pt x="398" y="244"/>
                    <a:pt x="398" y="244"/>
                    <a:pt x="398" y="244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8" y="246"/>
                    <a:pt x="393" y="242"/>
                    <a:pt x="387" y="245"/>
                  </a:cubicBezTo>
                  <a:cubicBezTo>
                    <a:pt x="381" y="248"/>
                    <a:pt x="376" y="252"/>
                    <a:pt x="376" y="252"/>
                  </a:cubicBezTo>
                  <a:cubicBezTo>
                    <a:pt x="377" y="257"/>
                    <a:pt x="377" y="257"/>
                    <a:pt x="377" y="257"/>
                  </a:cubicBezTo>
                  <a:lnTo>
                    <a:pt x="381" y="255"/>
                  </a:lnTo>
                  <a:close/>
                  <a:moveTo>
                    <a:pt x="373" y="258"/>
                  </a:moveTo>
                  <a:cubicBezTo>
                    <a:pt x="370" y="263"/>
                    <a:pt x="370" y="263"/>
                    <a:pt x="370" y="263"/>
                  </a:cubicBezTo>
                  <a:cubicBezTo>
                    <a:pt x="376" y="264"/>
                    <a:pt x="376" y="264"/>
                    <a:pt x="376" y="264"/>
                  </a:cubicBezTo>
                  <a:lnTo>
                    <a:pt x="373" y="258"/>
                  </a:lnTo>
                  <a:close/>
                  <a:moveTo>
                    <a:pt x="377" y="276"/>
                  </a:moveTo>
                  <a:cubicBezTo>
                    <a:pt x="382" y="284"/>
                    <a:pt x="382" y="284"/>
                    <a:pt x="382" y="284"/>
                  </a:cubicBezTo>
                  <a:cubicBezTo>
                    <a:pt x="382" y="274"/>
                    <a:pt x="382" y="274"/>
                    <a:pt x="382" y="274"/>
                  </a:cubicBezTo>
                  <a:lnTo>
                    <a:pt x="377" y="276"/>
                  </a:lnTo>
                  <a:close/>
                  <a:moveTo>
                    <a:pt x="398" y="264"/>
                  </a:moveTo>
                  <a:cubicBezTo>
                    <a:pt x="402" y="269"/>
                    <a:pt x="402" y="269"/>
                    <a:pt x="402" y="269"/>
                  </a:cubicBezTo>
                  <a:cubicBezTo>
                    <a:pt x="405" y="267"/>
                    <a:pt x="405" y="267"/>
                    <a:pt x="405" y="267"/>
                  </a:cubicBezTo>
                  <a:lnTo>
                    <a:pt x="398" y="264"/>
                  </a:lnTo>
                  <a:close/>
                  <a:moveTo>
                    <a:pt x="387" y="278"/>
                  </a:moveTo>
                  <a:cubicBezTo>
                    <a:pt x="393" y="278"/>
                    <a:pt x="393" y="278"/>
                    <a:pt x="393" y="278"/>
                  </a:cubicBezTo>
                  <a:cubicBezTo>
                    <a:pt x="396" y="276"/>
                    <a:pt x="396" y="276"/>
                    <a:pt x="396" y="276"/>
                  </a:cubicBezTo>
                  <a:cubicBezTo>
                    <a:pt x="387" y="276"/>
                    <a:pt x="387" y="276"/>
                    <a:pt x="387" y="276"/>
                  </a:cubicBezTo>
                  <a:lnTo>
                    <a:pt x="387" y="278"/>
                  </a:lnTo>
                  <a:close/>
                  <a:moveTo>
                    <a:pt x="393" y="285"/>
                  </a:moveTo>
                  <a:cubicBezTo>
                    <a:pt x="398" y="290"/>
                    <a:pt x="398" y="290"/>
                    <a:pt x="398" y="290"/>
                  </a:cubicBezTo>
                  <a:cubicBezTo>
                    <a:pt x="402" y="289"/>
                    <a:pt x="402" y="289"/>
                    <a:pt x="402" y="289"/>
                  </a:cubicBezTo>
                  <a:cubicBezTo>
                    <a:pt x="398" y="284"/>
                    <a:pt x="398" y="284"/>
                    <a:pt x="398" y="284"/>
                  </a:cubicBezTo>
                  <a:lnTo>
                    <a:pt x="393" y="285"/>
                  </a:lnTo>
                  <a:close/>
                  <a:moveTo>
                    <a:pt x="410" y="292"/>
                  </a:moveTo>
                  <a:cubicBezTo>
                    <a:pt x="403" y="292"/>
                    <a:pt x="403" y="292"/>
                    <a:pt x="403" y="292"/>
                  </a:cubicBezTo>
                  <a:cubicBezTo>
                    <a:pt x="405" y="300"/>
                    <a:pt x="405" y="300"/>
                    <a:pt x="405" y="300"/>
                  </a:cubicBezTo>
                  <a:cubicBezTo>
                    <a:pt x="413" y="299"/>
                    <a:pt x="413" y="299"/>
                    <a:pt x="413" y="299"/>
                  </a:cubicBezTo>
                  <a:lnTo>
                    <a:pt x="410" y="292"/>
                  </a:lnTo>
                  <a:close/>
                  <a:moveTo>
                    <a:pt x="430" y="301"/>
                  </a:moveTo>
                  <a:cubicBezTo>
                    <a:pt x="421" y="296"/>
                    <a:pt x="421" y="296"/>
                    <a:pt x="421" y="296"/>
                  </a:cubicBezTo>
                  <a:cubicBezTo>
                    <a:pt x="406" y="314"/>
                    <a:pt x="406" y="314"/>
                    <a:pt x="406" y="314"/>
                  </a:cubicBezTo>
                  <a:cubicBezTo>
                    <a:pt x="409" y="317"/>
                    <a:pt x="409" y="317"/>
                    <a:pt x="409" y="317"/>
                  </a:cubicBezTo>
                  <a:cubicBezTo>
                    <a:pt x="411" y="312"/>
                    <a:pt x="411" y="312"/>
                    <a:pt x="411" y="312"/>
                  </a:cubicBezTo>
                  <a:cubicBezTo>
                    <a:pt x="418" y="311"/>
                    <a:pt x="418" y="311"/>
                    <a:pt x="418" y="311"/>
                  </a:cubicBezTo>
                  <a:cubicBezTo>
                    <a:pt x="421" y="306"/>
                    <a:pt x="421" y="306"/>
                    <a:pt x="421" y="306"/>
                  </a:cubicBezTo>
                  <a:lnTo>
                    <a:pt x="430" y="301"/>
                  </a:lnTo>
                  <a:close/>
                  <a:moveTo>
                    <a:pt x="328" y="330"/>
                  </a:moveTo>
                  <a:cubicBezTo>
                    <a:pt x="319" y="322"/>
                    <a:pt x="319" y="322"/>
                    <a:pt x="319" y="322"/>
                  </a:cubicBezTo>
                  <a:cubicBezTo>
                    <a:pt x="319" y="329"/>
                    <a:pt x="319" y="329"/>
                    <a:pt x="319" y="329"/>
                  </a:cubicBezTo>
                  <a:cubicBezTo>
                    <a:pt x="326" y="333"/>
                    <a:pt x="326" y="333"/>
                    <a:pt x="326" y="333"/>
                  </a:cubicBezTo>
                  <a:lnTo>
                    <a:pt x="328" y="330"/>
                  </a:lnTo>
                  <a:close/>
                  <a:moveTo>
                    <a:pt x="354" y="306"/>
                  </a:moveTo>
                  <a:cubicBezTo>
                    <a:pt x="344" y="321"/>
                    <a:pt x="344" y="321"/>
                    <a:pt x="344" y="321"/>
                  </a:cubicBezTo>
                  <a:cubicBezTo>
                    <a:pt x="352" y="319"/>
                    <a:pt x="352" y="319"/>
                    <a:pt x="352" y="319"/>
                  </a:cubicBezTo>
                  <a:cubicBezTo>
                    <a:pt x="355" y="311"/>
                    <a:pt x="355" y="311"/>
                    <a:pt x="355" y="311"/>
                  </a:cubicBezTo>
                  <a:cubicBezTo>
                    <a:pt x="360" y="308"/>
                    <a:pt x="360" y="308"/>
                    <a:pt x="360" y="308"/>
                  </a:cubicBezTo>
                  <a:lnTo>
                    <a:pt x="354" y="306"/>
                  </a:lnTo>
                  <a:close/>
                  <a:moveTo>
                    <a:pt x="378" y="333"/>
                  </a:moveTo>
                  <a:cubicBezTo>
                    <a:pt x="386" y="323"/>
                    <a:pt x="386" y="323"/>
                    <a:pt x="386" y="323"/>
                  </a:cubicBezTo>
                  <a:cubicBezTo>
                    <a:pt x="383" y="321"/>
                    <a:pt x="383" y="321"/>
                    <a:pt x="383" y="321"/>
                  </a:cubicBezTo>
                  <a:cubicBezTo>
                    <a:pt x="375" y="326"/>
                    <a:pt x="375" y="326"/>
                    <a:pt x="375" y="326"/>
                  </a:cubicBezTo>
                  <a:lnTo>
                    <a:pt x="378" y="333"/>
                  </a:lnTo>
                  <a:close/>
                  <a:moveTo>
                    <a:pt x="231" y="176"/>
                  </a:moveTo>
                  <a:cubicBezTo>
                    <a:pt x="233" y="170"/>
                    <a:pt x="233" y="170"/>
                    <a:pt x="233" y="170"/>
                  </a:cubicBezTo>
                  <a:cubicBezTo>
                    <a:pt x="228" y="175"/>
                    <a:pt x="228" y="175"/>
                    <a:pt x="228" y="175"/>
                  </a:cubicBezTo>
                  <a:lnTo>
                    <a:pt x="231" y="176"/>
                  </a:lnTo>
                  <a:close/>
                  <a:moveTo>
                    <a:pt x="211" y="268"/>
                  </a:moveTo>
                  <a:cubicBezTo>
                    <a:pt x="213" y="272"/>
                    <a:pt x="213" y="272"/>
                    <a:pt x="213" y="272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16" y="263"/>
                    <a:pt x="216" y="263"/>
                    <a:pt x="216" y="263"/>
                  </a:cubicBezTo>
                  <a:lnTo>
                    <a:pt x="211" y="268"/>
                  </a:lnTo>
                  <a:close/>
                  <a:moveTo>
                    <a:pt x="222" y="278"/>
                  </a:moveTo>
                  <a:cubicBezTo>
                    <a:pt x="213" y="278"/>
                    <a:pt x="213" y="278"/>
                    <a:pt x="213" y="278"/>
                  </a:cubicBezTo>
                  <a:cubicBezTo>
                    <a:pt x="217" y="286"/>
                    <a:pt x="217" y="286"/>
                    <a:pt x="217" y="286"/>
                  </a:cubicBezTo>
                  <a:lnTo>
                    <a:pt x="222" y="278"/>
                  </a:lnTo>
                  <a:close/>
                  <a:moveTo>
                    <a:pt x="200" y="382"/>
                  </a:moveTo>
                  <a:cubicBezTo>
                    <a:pt x="209" y="386"/>
                    <a:pt x="209" y="386"/>
                    <a:pt x="209" y="386"/>
                  </a:cubicBezTo>
                  <a:cubicBezTo>
                    <a:pt x="210" y="379"/>
                    <a:pt x="210" y="379"/>
                    <a:pt x="210" y="379"/>
                  </a:cubicBezTo>
                  <a:cubicBezTo>
                    <a:pt x="201" y="372"/>
                    <a:pt x="201" y="372"/>
                    <a:pt x="201" y="372"/>
                  </a:cubicBezTo>
                  <a:lnTo>
                    <a:pt x="200" y="382"/>
                  </a:lnTo>
                  <a:close/>
                  <a:moveTo>
                    <a:pt x="283" y="333"/>
                  </a:moveTo>
                  <a:cubicBezTo>
                    <a:pt x="276" y="332"/>
                    <a:pt x="276" y="332"/>
                    <a:pt x="276" y="332"/>
                  </a:cubicBezTo>
                  <a:cubicBezTo>
                    <a:pt x="276" y="337"/>
                    <a:pt x="276" y="337"/>
                    <a:pt x="276" y="337"/>
                  </a:cubicBezTo>
                  <a:cubicBezTo>
                    <a:pt x="273" y="334"/>
                    <a:pt x="273" y="334"/>
                    <a:pt x="273" y="334"/>
                  </a:cubicBezTo>
                  <a:cubicBezTo>
                    <a:pt x="270" y="335"/>
                    <a:pt x="270" y="335"/>
                    <a:pt x="270" y="335"/>
                  </a:cubicBezTo>
                  <a:cubicBezTo>
                    <a:pt x="269" y="345"/>
                    <a:pt x="269" y="345"/>
                    <a:pt x="269" y="345"/>
                  </a:cubicBezTo>
                  <a:cubicBezTo>
                    <a:pt x="283" y="341"/>
                    <a:pt x="283" y="341"/>
                    <a:pt x="283" y="341"/>
                  </a:cubicBezTo>
                  <a:lnTo>
                    <a:pt x="283" y="333"/>
                  </a:lnTo>
                  <a:close/>
                  <a:moveTo>
                    <a:pt x="263" y="327"/>
                  </a:moveTo>
                  <a:cubicBezTo>
                    <a:pt x="259" y="331"/>
                    <a:pt x="259" y="331"/>
                    <a:pt x="259" y="331"/>
                  </a:cubicBezTo>
                  <a:cubicBezTo>
                    <a:pt x="266" y="335"/>
                    <a:pt x="266" y="335"/>
                    <a:pt x="266" y="335"/>
                  </a:cubicBezTo>
                  <a:lnTo>
                    <a:pt x="263" y="327"/>
                  </a:lnTo>
                  <a:close/>
                  <a:moveTo>
                    <a:pt x="311" y="327"/>
                  </a:moveTo>
                  <a:cubicBezTo>
                    <a:pt x="305" y="337"/>
                    <a:pt x="305" y="337"/>
                    <a:pt x="305" y="337"/>
                  </a:cubicBezTo>
                  <a:cubicBezTo>
                    <a:pt x="316" y="332"/>
                    <a:pt x="316" y="332"/>
                    <a:pt x="316" y="332"/>
                  </a:cubicBezTo>
                  <a:lnTo>
                    <a:pt x="311" y="327"/>
                  </a:lnTo>
                  <a:close/>
                  <a:moveTo>
                    <a:pt x="337" y="350"/>
                  </a:moveTo>
                  <a:cubicBezTo>
                    <a:pt x="331" y="340"/>
                    <a:pt x="331" y="340"/>
                    <a:pt x="331" y="340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329" y="352"/>
                    <a:pt x="329" y="352"/>
                    <a:pt x="329" y="352"/>
                  </a:cubicBezTo>
                  <a:lnTo>
                    <a:pt x="337" y="350"/>
                  </a:lnTo>
                  <a:close/>
                  <a:moveTo>
                    <a:pt x="349" y="349"/>
                  </a:moveTo>
                  <a:cubicBezTo>
                    <a:pt x="356" y="346"/>
                    <a:pt x="356" y="346"/>
                    <a:pt x="356" y="346"/>
                  </a:cubicBezTo>
                  <a:cubicBezTo>
                    <a:pt x="351" y="341"/>
                    <a:pt x="351" y="341"/>
                    <a:pt x="351" y="341"/>
                  </a:cubicBezTo>
                  <a:lnTo>
                    <a:pt x="349" y="349"/>
                  </a:lnTo>
                  <a:close/>
                  <a:moveTo>
                    <a:pt x="304" y="339"/>
                  </a:moveTo>
                  <a:cubicBezTo>
                    <a:pt x="298" y="335"/>
                    <a:pt x="298" y="335"/>
                    <a:pt x="298" y="335"/>
                  </a:cubicBezTo>
                  <a:cubicBezTo>
                    <a:pt x="296" y="337"/>
                    <a:pt x="296" y="337"/>
                    <a:pt x="296" y="337"/>
                  </a:cubicBezTo>
                  <a:cubicBezTo>
                    <a:pt x="303" y="342"/>
                    <a:pt x="303" y="342"/>
                    <a:pt x="303" y="342"/>
                  </a:cubicBezTo>
                  <a:lnTo>
                    <a:pt x="304" y="339"/>
                  </a:lnTo>
                  <a:close/>
                  <a:moveTo>
                    <a:pt x="63" y="291"/>
                  </a:moveTo>
                  <a:cubicBezTo>
                    <a:pt x="67" y="300"/>
                    <a:pt x="67" y="300"/>
                    <a:pt x="67" y="300"/>
                  </a:cubicBezTo>
                  <a:cubicBezTo>
                    <a:pt x="80" y="306"/>
                    <a:pt x="80" y="306"/>
                    <a:pt x="80" y="306"/>
                  </a:cubicBezTo>
                  <a:cubicBezTo>
                    <a:pt x="80" y="300"/>
                    <a:pt x="80" y="300"/>
                    <a:pt x="80" y="300"/>
                  </a:cubicBezTo>
                  <a:cubicBezTo>
                    <a:pt x="86" y="296"/>
                    <a:pt x="86" y="296"/>
                    <a:pt x="86" y="296"/>
                  </a:cubicBezTo>
                  <a:cubicBezTo>
                    <a:pt x="69" y="287"/>
                    <a:pt x="69" y="287"/>
                    <a:pt x="69" y="287"/>
                  </a:cubicBezTo>
                  <a:lnTo>
                    <a:pt x="63" y="291"/>
                  </a:lnTo>
                  <a:close/>
                  <a:moveTo>
                    <a:pt x="43" y="268"/>
                  </a:moveTo>
                  <a:cubicBezTo>
                    <a:pt x="44" y="273"/>
                    <a:pt x="44" y="273"/>
                    <a:pt x="44" y="273"/>
                  </a:cubicBezTo>
                  <a:cubicBezTo>
                    <a:pt x="47" y="274"/>
                    <a:pt x="47" y="274"/>
                    <a:pt x="47" y="274"/>
                  </a:cubicBezTo>
                  <a:cubicBezTo>
                    <a:pt x="48" y="263"/>
                    <a:pt x="48" y="263"/>
                    <a:pt x="48" y="263"/>
                  </a:cubicBezTo>
                  <a:cubicBezTo>
                    <a:pt x="47" y="260"/>
                    <a:pt x="47" y="260"/>
                    <a:pt x="47" y="260"/>
                  </a:cubicBezTo>
                  <a:lnTo>
                    <a:pt x="43" y="268"/>
                  </a:lnTo>
                  <a:close/>
                  <a:moveTo>
                    <a:pt x="69" y="279"/>
                  </a:moveTo>
                  <a:cubicBezTo>
                    <a:pt x="72" y="277"/>
                    <a:pt x="71" y="272"/>
                    <a:pt x="66" y="267"/>
                  </a:cubicBezTo>
                  <a:cubicBezTo>
                    <a:pt x="62" y="261"/>
                    <a:pt x="57" y="254"/>
                    <a:pt x="57" y="254"/>
                  </a:cubicBezTo>
                  <a:cubicBezTo>
                    <a:pt x="55" y="255"/>
                    <a:pt x="55" y="255"/>
                    <a:pt x="55" y="255"/>
                  </a:cubicBezTo>
                  <a:cubicBezTo>
                    <a:pt x="55" y="260"/>
                    <a:pt x="55" y="260"/>
                    <a:pt x="55" y="260"/>
                  </a:cubicBezTo>
                  <a:cubicBezTo>
                    <a:pt x="51" y="262"/>
                    <a:pt x="51" y="262"/>
                    <a:pt x="51" y="262"/>
                  </a:cubicBezTo>
                  <a:cubicBezTo>
                    <a:pt x="51" y="262"/>
                    <a:pt x="49" y="277"/>
                    <a:pt x="55" y="277"/>
                  </a:cubicBezTo>
                  <a:cubicBezTo>
                    <a:pt x="59" y="277"/>
                    <a:pt x="64" y="276"/>
                    <a:pt x="64" y="276"/>
                  </a:cubicBezTo>
                  <a:cubicBezTo>
                    <a:pt x="64" y="276"/>
                    <a:pt x="64" y="280"/>
                    <a:pt x="69" y="279"/>
                  </a:cubicBezTo>
                  <a:close/>
                  <a:moveTo>
                    <a:pt x="67" y="263"/>
                  </a:moveTo>
                  <a:cubicBezTo>
                    <a:pt x="71" y="264"/>
                    <a:pt x="74" y="267"/>
                    <a:pt x="74" y="267"/>
                  </a:cubicBezTo>
                  <a:cubicBezTo>
                    <a:pt x="74" y="267"/>
                    <a:pt x="76" y="264"/>
                    <a:pt x="72" y="260"/>
                  </a:cubicBezTo>
                  <a:cubicBezTo>
                    <a:pt x="69" y="257"/>
                    <a:pt x="66" y="251"/>
                    <a:pt x="66" y="251"/>
                  </a:cubicBezTo>
                  <a:cubicBezTo>
                    <a:pt x="62" y="252"/>
                    <a:pt x="62" y="252"/>
                    <a:pt x="62" y="252"/>
                  </a:cubicBezTo>
                  <a:cubicBezTo>
                    <a:pt x="62" y="252"/>
                    <a:pt x="64" y="261"/>
                    <a:pt x="67" y="263"/>
                  </a:cubicBezTo>
                  <a:close/>
                  <a:moveTo>
                    <a:pt x="18" y="190"/>
                  </a:moveTo>
                  <a:cubicBezTo>
                    <a:pt x="16" y="185"/>
                    <a:pt x="18" y="183"/>
                    <a:pt x="18" y="183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2" y="179"/>
                    <a:pt x="16" y="180"/>
                    <a:pt x="16" y="177"/>
                  </a:cubicBezTo>
                  <a:cubicBezTo>
                    <a:pt x="16" y="173"/>
                    <a:pt x="12" y="169"/>
                    <a:pt x="6" y="173"/>
                  </a:cubicBezTo>
                  <a:cubicBezTo>
                    <a:pt x="0" y="176"/>
                    <a:pt x="0" y="181"/>
                    <a:pt x="5" y="183"/>
                  </a:cubicBezTo>
                  <a:cubicBezTo>
                    <a:pt x="8" y="185"/>
                    <a:pt x="12" y="189"/>
                    <a:pt x="12" y="189"/>
                  </a:cubicBezTo>
                  <a:cubicBezTo>
                    <a:pt x="12" y="189"/>
                    <a:pt x="10" y="193"/>
                    <a:pt x="14" y="195"/>
                  </a:cubicBezTo>
                  <a:cubicBezTo>
                    <a:pt x="29" y="199"/>
                    <a:pt x="29" y="199"/>
                    <a:pt x="29" y="199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1" y="194"/>
                    <a:pt x="18" y="190"/>
                  </a:cubicBezTo>
                  <a:close/>
                  <a:moveTo>
                    <a:pt x="392" y="415"/>
                  </a:moveTo>
                  <a:cubicBezTo>
                    <a:pt x="392" y="415"/>
                    <a:pt x="393" y="410"/>
                    <a:pt x="392" y="409"/>
                  </a:cubicBezTo>
                  <a:cubicBezTo>
                    <a:pt x="390" y="409"/>
                    <a:pt x="385" y="418"/>
                    <a:pt x="385" y="418"/>
                  </a:cubicBezTo>
                  <a:cubicBezTo>
                    <a:pt x="385" y="418"/>
                    <a:pt x="383" y="416"/>
                    <a:pt x="382" y="416"/>
                  </a:cubicBezTo>
                  <a:cubicBezTo>
                    <a:pt x="380" y="416"/>
                    <a:pt x="372" y="421"/>
                    <a:pt x="372" y="421"/>
                  </a:cubicBezTo>
                  <a:cubicBezTo>
                    <a:pt x="370" y="422"/>
                    <a:pt x="370" y="422"/>
                    <a:pt x="370" y="422"/>
                  </a:cubicBezTo>
                  <a:cubicBezTo>
                    <a:pt x="370" y="422"/>
                    <a:pt x="369" y="426"/>
                    <a:pt x="366" y="426"/>
                  </a:cubicBezTo>
                  <a:cubicBezTo>
                    <a:pt x="362" y="427"/>
                    <a:pt x="362" y="418"/>
                    <a:pt x="362" y="418"/>
                  </a:cubicBezTo>
                  <a:cubicBezTo>
                    <a:pt x="362" y="418"/>
                    <a:pt x="367" y="413"/>
                    <a:pt x="360" y="413"/>
                  </a:cubicBezTo>
                  <a:cubicBezTo>
                    <a:pt x="353" y="413"/>
                    <a:pt x="349" y="418"/>
                    <a:pt x="347" y="418"/>
                  </a:cubicBezTo>
                  <a:cubicBezTo>
                    <a:pt x="345" y="419"/>
                    <a:pt x="345" y="416"/>
                    <a:pt x="342" y="416"/>
                  </a:cubicBezTo>
                  <a:cubicBezTo>
                    <a:pt x="338" y="416"/>
                    <a:pt x="324" y="420"/>
                    <a:pt x="324" y="420"/>
                  </a:cubicBezTo>
                  <a:cubicBezTo>
                    <a:pt x="321" y="414"/>
                    <a:pt x="321" y="414"/>
                    <a:pt x="321" y="414"/>
                  </a:cubicBezTo>
                  <a:cubicBezTo>
                    <a:pt x="318" y="414"/>
                    <a:pt x="318" y="414"/>
                    <a:pt x="318" y="414"/>
                  </a:cubicBezTo>
                  <a:cubicBezTo>
                    <a:pt x="317" y="416"/>
                    <a:pt x="317" y="416"/>
                    <a:pt x="317" y="416"/>
                  </a:cubicBezTo>
                  <a:cubicBezTo>
                    <a:pt x="317" y="416"/>
                    <a:pt x="309" y="415"/>
                    <a:pt x="305" y="417"/>
                  </a:cubicBezTo>
                  <a:cubicBezTo>
                    <a:pt x="301" y="418"/>
                    <a:pt x="296" y="421"/>
                    <a:pt x="294" y="424"/>
                  </a:cubicBezTo>
                  <a:cubicBezTo>
                    <a:pt x="292" y="425"/>
                    <a:pt x="282" y="424"/>
                    <a:pt x="282" y="424"/>
                  </a:cubicBezTo>
                  <a:cubicBezTo>
                    <a:pt x="284" y="421"/>
                    <a:pt x="284" y="421"/>
                    <a:pt x="284" y="421"/>
                  </a:cubicBezTo>
                  <a:cubicBezTo>
                    <a:pt x="280" y="418"/>
                    <a:pt x="280" y="418"/>
                    <a:pt x="280" y="418"/>
                  </a:cubicBezTo>
                  <a:cubicBezTo>
                    <a:pt x="277" y="421"/>
                    <a:pt x="277" y="421"/>
                    <a:pt x="277" y="421"/>
                  </a:cubicBezTo>
                  <a:cubicBezTo>
                    <a:pt x="277" y="421"/>
                    <a:pt x="272" y="422"/>
                    <a:pt x="272" y="419"/>
                  </a:cubicBezTo>
                  <a:cubicBezTo>
                    <a:pt x="272" y="415"/>
                    <a:pt x="283" y="422"/>
                    <a:pt x="276" y="414"/>
                  </a:cubicBezTo>
                  <a:cubicBezTo>
                    <a:pt x="271" y="405"/>
                    <a:pt x="268" y="417"/>
                    <a:pt x="268" y="417"/>
                  </a:cubicBezTo>
                  <a:cubicBezTo>
                    <a:pt x="268" y="417"/>
                    <a:pt x="263" y="417"/>
                    <a:pt x="260" y="418"/>
                  </a:cubicBezTo>
                  <a:cubicBezTo>
                    <a:pt x="258" y="419"/>
                    <a:pt x="254" y="418"/>
                    <a:pt x="254" y="418"/>
                  </a:cubicBezTo>
                  <a:cubicBezTo>
                    <a:pt x="254" y="418"/>
                    <a:pt x="253" y="408"/>
                    <a:pt x="250" y="409"/>
                  </a:cubicBezTo>
                  <a:cubicBezTo>
                    <a:pt x="245" y="411"/>
                    <a:pt x="252" y="420"/>
                    <a:pt x="247" y="421"/>
                  </a:cubicBezTo>
                  <a:cubicBezTo>
                    <a:pt x="244" y="422"/>
                    <a:pt x="244" y="414"/>
                    <a:pt x="244" y="414"/>
                  </a:cubicBezTo>
                  <a:cubicBezTo>
                    <a:pt x="242" y="413"/>
                    <a:pt x="242" y="413"/>
                    <a:pt x="242" y="413"/>
                  </a:cubicBezTo>
                  <a:cubicBezTo>
                    <a:pt x="242" y="413"/>
                    <a:pt x="241" y="425"/>
                    <a:pt x="240" y="428"/>
                  </a:cubicBezTo>
                  <a:cubicBezTo>
                    <a:pt x="238" y="432"/>
                    <a:pt x="240" y="435"/>
                    <a:pt x="243" y="440"/>
                  </a:cubicBezTo>
                  <a:cubicBezTo>
                    <a:pt x="246" y="443"/>
                    <a:pt x="258" y="437"/>
                    <a:pt x="260" y="437"/>
                  </a:cubicBezTo>
                  <a:cubicBezTo>
                    <a:pt x="263" y="437"/>
                    <a:pt x="269" y="440"/>
                    <a:pt x="273" y="440"/>
                  </a:cubicBezTo>
                  <a:cubicBezTo>
                    <a:pt x="277" y="440"/>
                    <a:pt x="287" y="436"/>
                    <a:pt x="287" y="436"/>
                  </a:cubicBezTo>
                  <a:cubicBezTo>
                    <a:pt x="298" y="438"/>
                    <a:pt x="298" y="438"/>
                    <a:pt x="298" y="438"/>
                  </a:cubicBezTo>
                  <a:cubicBezTo>
                    <a:pt x="298" y="438"/>
                    <a:pt x="303" y="436"/>
                    <a:pt x="309" y="441"/>
                  </a:cubicBezTo>
                  <a:cubicBezTo>
                    <a:pt x="316" y="444"/>
                    <a:pt x="309" y="450"/>
                    <a:pt x="309" y="450"/>
                  </a:cubicBezTo>
                  <a:cubicBezTo>
                    <a:pt x="310" y="452"/>
                    <a:pt x="310" y="452"/>
                    <a:pt x="310" y="452"/>
                  </a:cubicBezTo>
                  <a:cubicBezTo>
                    <a:pt x="310" y="452"/>
                    <a:pt x="318" y="448"/>
                    <a:pt x="323" y="447"/>
                  </a:cubicBezTo>
                  <a:cubicBezTo>
                    <a:pt x="328" y="446"/>
                    <a:pt x="340" y="442"/>
                    <a:pt x="344" y="440"/>
                  </a:cubicBezTo>
                  <a:cubicBezTo>
                    <a:pt x="348" y="437"/>
                    <a:pt x="360" y="435"/>
                    <a:pt x="360" y="435"/>
                  </a:cubicBezTo>
                  <a:cubicBezTo>
                    <a:pt x="367" y="436"/>
                    <a:pt x="367" y="436"/>
                    <a:pt x="367" y="436"/>
                  </a:cubicBezTo>
                  <a:cubicBezTo>
                    <a:pt x="373" y="431"/>
                    <a:pt x="373" y="431"/>
                    <a:pt x="373" y="431"/>
                  </a:cubicBezTo>
                  <a:cubicBezTo>
                    <a:pt x="373" y="431"/>
                    <a:pt x="384" y="431"/>
                    <a:pt x="389" y="429"/>
                  </a:cubicBezTo>
                  <a:cubicBezTo>
                    <a:pt x="394" y="428"/>
                    <a:pt x="394" y="416"/>
                    <a:pt x="394" y="416"/>
                  </a:cubicBezTo>
                  <a:lnTo>
                    <a:pt x="392" y="415"/>
                  </a:lnTo>
                  <a:close/>
                  <a:moveTo>
                    <a:pt x="482" y="322"/>
                  </a:moveTo>
                  <a:cubicBezTo>
                    <a:pt x="482" y="319"/>
                    <a:pt x="480" y="317"/>
                    <a:pt x="480" y="317"/>
                  </a:cubicBezTo>
                  <a:cubicBezTo>
                    <a:pt x="480" y="317"/>
                    <a:pt x="472" y="320"/>
                    <a:pt x="469" y="323"/>
                  </a:cubicBezTo>
                  <a:cubicBezTo>
                    <a:pt x="465" y="326"/>
                    <a:pt x="463" y="332"/>
                    <a:pt x="463" y="332"/>
                  </a:cubicBezTo>
                  <a:cubicBezTo>
                    <a:pt x="463" y="332"/>
                    <a:pt x="458" y="334"/>
                    <a:pt x="458" y="335"/>
                  </a:cubicBezTo>
                  <a:cubicBezTo>
                    <a:pt x="458" y="338"/>
                    <a:pt x="458" y="338"/>
                    <a:pt x="458" y="338"/>
                  </a:cubicBezTo>
                  <a:cubicBezTo>
                    <a:pt x="458" y="338"/>
                    <a:pt x="453" y="340"/>
                    <a:pt x="455" y="342"/>
                  </a:cubicBezTo>
                  <a:cubicBezTo>
                    <a:pt x="457" y="343"/>
                    <a:pt x="459" y="346"/>
                    <a:pt x="459" y="346"/>
                  </a:cubicBezTo>
                  <a:cubicBezTo>
                    <a:pt x="459" y="352"/>
                    <a:pt x="459" y="352"/>
                    <a:pt x="459" y="352"/>
                  </a:cubicBezTo>
                  <a:cubicBezTo>
                    <a:pt x="459" y="354"/>
                    <a:pt x="462" y="358"/>
                    <a:pt x="462" y="358"/>
                  </a:cubicBezTo>
                  <a:cubicBezTo>
                    <a:pt x="465" y="358"/>
                    <a:pt x="469" y="351"/>
                    <a:pt x="470" y="349"/>
                  </a:cubicBezTo>
                  <a:cubicBezTo>
                    <a:pt x="471" y="347"/>
                    <a:pt x="474" y="343"/>
                    <a:pt x="474" y="343"/>
                  </a:cubicBezTo>
                  <a:cubicBezTo>
                    <a:pt x="478" y="343"/>
                    <a:pt x="478" y="343"/>
                    <a:pt x="478" y="343"/>
                  </a:cubicBezTo>
                  <a:cubicBezTo>
                    <a:pt x="479" y="340"/>
                    <a:pt x="479" y="340"/>
                    <a:pt x="479" y="340"/>
                  </a:cubicBezTo>
                  <a:cubicBezTo>
                    <a:pt x="479" y="340"/>
                    <a:pt x="476" y="340"/>
                    <a:pt x="476" y="338"/>
                  </a:cubicBezTo>
                  <a:cubicBezTo>
                    <a:pt x="478" y="335"/>
                    <a:pt x="480" y="333"/>
                    <a:pt x="480" y="333"/>
                  </a:cubicBezTo>
                  <a:cubicBezTo>
                    <a:pt x="480" y="333"/>
                    <a:pt x="482" y="325"/>
                    <a:pt x="482" y="322"/>
                  </a:cubicBezTo>
                  <a:close/>
                  <a:moveTo>
                    <a:pt x="448" y="337"/>
                  </a:moveTo>
                  <a:cubicBezTo>
                    <a:pt x="442" y="339"/>
                    <a:pt x="444" y="341"/>
                    <a:pt x="448" y="340"/>
                  </a:cubicBezTo>
                  <a:cubicBezTo>
                    <a:pt x="452" y="340"/>
                    <a:pt x="452" y="335"/>
                    <a:pt x="448" y="337"/>
                  </a:cubicBezTo>
                  <a:close/>
                  <a:moveTo>
                    <a:pt x="459" y="310"/>
                  </a:moveTo>
                  <a:cubicBezTo>
                    <a:pt x="457" y="308"/>
                    <a:pt x="457" y="308"/>
                    <a:pt x="457" y="308"/>
                  </a:cubicBezTo>
                  <a:cubicBezTo>
                    <a:pt x="454" y="314"/>
                    <a:pt x="454" y="314"/>
                    <a:pt x="454" y="314"/>
                  </a:cubicBezTo>
                  <a:cubicBezTo>
                    <a:pt x="460" y="317"/>
                    <a:pt x="460" y="317"/>
                    <a:pt x="460" y="317"/>
                  </a:cubicBezTo>
                  <a:lnTo>
                    <a:pt x="459" y="310"/>
                  </a:lnTo>
                  <a:close/>
                  <a:moveTo>
                    <a:pt x="432" y="325"/>
                  </a:moveTo>
                  <a:cubicBezTo>
                    <a:pt x="433" y="329"/>
                    <a:pt x="433" y="329"/>
                    <a:pt x="433" y="329"/>
                  </a:cubicBezTo>
                  <a:cubicBezTo>
                    <a:pt x="441" y="332"/>
                    <a:pt x="441" y="332"/>
                    <a:pt x="441" y="332"/>
                  </a:cubicBezTo>
                  <a:cubicBezTo>
                    <a:pt x="440" y="329"/>
                    <a:pt x="440" y="329"/>
                    <a:pt x="440" y="329"/>
                  </a:cubicBezTo>
                  <a:lnTo>
                    <a:pt x="432" y="325"/>
                  </a:lnTo>
                  <a:close/>
                  <a:moveTo>
                    <a:pt x="422" y="322"/>
                  </a:moveTo>
                  <a:cubicBezTo>
                    <a:pt x="427" y="320"/>
                    <a:pt x="426" y="316"/>
                    <a:pt x="422" y="318"/>
                  </a:cubicBezTo>
                  <a:cubicBezTo>
                    <a:pt x="417" y="320"/>
                    <a:pt x="420" y="323"/>
                    <a:pt x="422" y="322"/>
                  </a:cubicBezTo>
                  <a:close/>
                  <a:moveTo>
                    <a:pt x="435" y="364"/>
                  </a:moveTo>
                  <a:cubicBezTo>
                    <a:pt x="432" y="366"/>
                    <a:pt x="432" y="366"/>
                    <a:pt x="432" y="366"/>
                  </a:cubicBezTo>
                  <a:cubicBezTo>
                    <a:pt x="430" y="380"/>
                    <a:pt x="430" y="380"/>
                    <a:pt x="430" y="380"/>
                  </a:cubicBezTo>
                  <a:cubicBezTo>
                    <a:pt x="427" y="380"/>
                    <a:pt x="427" y="380"/>
                    <a:pt x="427" y="380"/>
                  </a:cubicBezTo>
                  <a:cubicBezTo>
                    <a:pt x="429" y="384"/>
                    <a:pt x="429" y="384"/>
                    <a:pt x="429" y="384"/>
                  </a:cubicBezTo>
                  <a:cubicBezTo>
                    <a:pt x="432" y="386"/>
                    <a:pt x="432" y="386"/>
                    <a:pt x="432" y="386"/>
                  </a:cubicBezTo>
                  <a:cubicBezTo>
                    <a:pt x="433" y="392"/>
                    <a:pt x="433" y="392"/>
                    <a:pt x="433" y="392"/>
                  </a:cubicBezTo>
                  <a:cubicBezTo>
                    <a:pt x="437" y="394"/>
                    <a:pt x="437" y="394"/>
                    <a:pt x="437" y="394"/>
                  </a:cubicBezTo>
                  <a:cubicBezTo>
                    <a:pt x="437" y="390"/>
                    <a:pt x="437" y="390"/>
                    <a:pt x="437" y="390"/>
                  </a:cubicBezTo>
                  <a:cubicBezTo>
                    <a:pt x="439" y="388"/>
                    <a:pt x="439" y="388"/>
                    <a:pt x="439" y="388"/>
                  </a:cubicBezTo>
                  <a:cubicBezTo>
                    <a:pt x="439" y="385"/>
                    <a:pt x="439" y="385"/>
                    <a:pt x="439" y="385"/>
                  </a:cubicBezTo>
                  <a:cubicBezTo>
                    <a:pt x="436" y="382"/>
                    <a:pt x="436" y="382"/>
                    <a:pt x="436" y="382"/>
                  </a:cubicBezTo>
                  <a:lnTo>
                    <a:pt x="435" y="364"/>
                  </a:lnTo>
                  <a:close/>
                  <a:moveTo>
                    <a:pt x="434" y="362"/>
                  </a:moveTo>
                  <a:cubicBezTo>
                    <a:pt x="436" y="358"/>
                    <a:pt x="435" y="353"/>
                    <a:pt x="433" y="357"/>
                  </a:cubicBezTo>
                  <a:cubicBezTo>
                    <a:pt x="431" y="363"/>
                    <a:pt x="431" y="366"/>
                    <a:pt x="434" y="362"/>
                  </a:cubicBezTo>
                  <a:close/>
                  <a:moveTo>
                    <a:pt x="420" y="398"/>
                  </a:moveTo>
                  <a:cubicBezTo>
                    <a:pt x="419" y="402"/>
                    <a:pt x="422" y="400"/>
                    <a:pt x="424" y="399"/>
                  </a:cubicBezTo>
                  <a:cubicBezTo>
                    <a:pt x="430" y="396"/>
                    <a:pt x="429" y="394"/>
                    <a:pt x="429" y="394"/>
                  </a:cubicBezTo>
                  <a:cubicBezTo>
                    <a:pt x="429" y="394"/>
                    <a:pt x="420" y="393"/>
                    <a:pt x="420" y="3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Freeform 37" descr="© INSCALE GmbH, 18.06.2010"/>
            <p:cNvSpPr>
              <a:spLocks noEditPoints="1"/>
            </p:cNvSpPr>
            <p:nvPr/>
          </p:nvSpPr>
          <p:spPr bwMode="auto">
            <a:xfrm>
              <a:off x="1688" y="406"/>
              <a:ext cx="412" cy="340"/>
            </a:xfrm>
            <a:custGeom>
              <a:avLst/>
              <a:gdLst>
                <a:gd name="T0" fmla="*/ 395 w 285"/>
                <a:gd name="T1" fmla="*/ 197 h 235"/>
                <a:gd name="T2" fmla="*/ 379 w 285"/>
                <a:gd name="T3" fmla="*/ 163 h 235"/>
                <a:gd name="T4" fmla="*/ 387 w 285"/>
                <a:gd name="T5" fmla="*/ 142 h 235"/>
                <a:gd name="T6" fmla="*/ 364 w 285"/>
                <a:gd name="T7" fmla="*/ 117 h 235"/>
                <a:gd name="T8" fmla="*/ 331 w 285"/>
                <a:gd name="T9" fmla="*/ 129 h 235"/>
                <a:gd name="T10" fmla="*/ 298 w 285"/>
                <a:gd name="T11" fmla="*/ 129 h 235"/>
                <a:gd name="T12" fmla="*/ 273 w 285"/>
                <a:gd name="T13" fmla="*/ 103 h 235"/>
                <a:gd name="T14" fmla="*/ 257 w 285"/>
                <a:gd name="T15" fmla="*/ 148 h 235"/>
                <a:gd name="T16" fmla="*/ 256 w 285"/>
                <a:gd name="T17" fmla="*/ 109 h 235"/>
                <a:gd name="T18" fmla="*/ 246 w 285"/>
                <a:gd name="T19" fmla="*/ 91 h 235"/>
                <a:gd name="T20" fmla="*/ 208 w 285"/>
                <a:gd name="T21" fmla="*/ 117 h 235"/>
                <a:gd name="T22" fmla="*/ 204 w 285"/>
                <a:gd name="T23" fmla="*/ 75 h 235"/>
                <a:gd name="T24" fmla="*/ 192 w 285"/>
                <a:gd name="T25" fmla="*/ 78 h 235"/>
                <a:gd name="T26" fmla="*/ 166 w 285"/>
                <a:gd name="T27" fmla="*/ 117 h 235"/>
                <a:gd name="T28" fmla="*/ 159 w 285"/>
                <a:gd name="T29" fmla="*/ 109 h 235"/>
                <a:gd name="T30" fmla="*/ 137 w 285"/>
                <a:gd name="T31" fmla="*/ 117 h 235"/>
                <a:gd name="T32" fmla="*/ 130 w 285"/>
                <a:gd name="T33" fmla="*/ 109 h 235"/>
                <a:gd name="T34" fmla="*/ 133 w 285"/>
                <a:gd name="T35" fmla="*/ 78 h 235"/>
                <a:gd name="T36" fmla="*/ 158 w 285"/>
                <a:gd name="T37" fmla="*/ 64 h 235"/>
                <a:gd name="T38" fmla="*/ 150 w 285"/>
                <a:gd name="T39" fmla="*/ 33 h 235"/>
                <a:gd name="T40" fmla="*/ 140 w 285"/>
                <a:gd name="T41" fmla="*/ 14 h 235"/>
                <a:gd name="T42" fmla="*/ 117 w 285"/>
                <a:gd name="T43" fmla="*/ 7 h 235"/>
                <a:gd name="T44" fmla="*/ 127 w 285"/>
                <a:gd name="T45" fmla="*/ 19 h 235"/>
                <a:gd name="T46" fmla="*/ 126 w 285"/>
                <a:gd name="T47" fmla="*/ 42 h 235"/>
                <a:gd name="T48" fmla="*/ 114 w 285"/>
                <a:gd name="T49" fmla="*/ 46 h 235"/>
                <a:gd name="T50" fmla="*/ 106 w 285"/>
                <a:gd name="T51" fmla="*/ 39 h 235"/>
                <a:gd name="T52" fmla="*/ 103 w 285"/>
                <a:gd name="T53" fmla="*/ 19 h 235"/>
                <a:gd name="T54" fmla="*/ 77 w 285"/>
                <a:gd name="T55" fmla="*/ 32 h 235"/>
                <a:gd name="T56" fmla="*/ 82 w 285"/>
                <a:gd name="T57" fmla="*/ 55 h 235"/>
                <a:gd name="T58" fmla="*/ 55 w 285"/>
                <a:gd name="T59" fmla="*/ 33 h 235"/>
                <a:gd name="T60" fmla="*/ 43 w 285"/>
                <a:gd name="T61" fmla="*/ 52 h 235"/>
                <a:gd name="T62" fmla="*/ 43 w 285"/>
                <a:gd name="T63" fmla="*/ 71 h 235"/>
                <a:gd name="T64" fmla="*/ 87 w 285"/>
                <a:gd name="T65" fmla="*/ 72 h 235"/>
                <a:gd name="T66" fmla="*/ 104 w 285"/>
                <a:gd name="T67" fmla="*/ 93 h 235"/>
                <a:gd name="T68" fmla="*/ 104 w 285"/>
                <a:gd name="T69" fmla="*/ 109 h 235"/>
                <a:gd name="T70" fmla="*/ 100 w 285"/>
                <a:gd name="T71" fmla="*/ 126 h 235"/>
                <a:gd name="T72" fmla="*/ 65 w 285"/>
                <a:gd name="T73" fmla="*/ 126 h 235"/>
                <a:gd name="T74" fmla="*/ 45 w 285"/>
                <a:gd name="T75" fmla="*/ 120 h 235"/>
                <a:gd name="T76" fmla="*/ 6 w 285"/>
                <a:gd name="T77" fmla="*/ 122 h 235"/>
                <a:gd name="T78" fmla="*/ 49 w 285"/>
                <a:gd name="T79" fmla="*/ 140 h 235"/>
                <a:gd name="T80" fmla="*/ 52 w 285"/>
                <a:gd name="T81" fmla="*/ 169 h 235"/>
                <a:gd name="T82" fmla="*/ 69 w 285"/>
                <a:gd name="T83" fmla="*/ 175 h 235"/>
                <a:gd name="T84" fmla="*/ 52 w 285"/>
                <a:gd name="T85" fmla="*/ 191 h 235"/>
                <a:gd name="T86" fmla="*/ 52 w 285"/>
                <a:gd name="T87" fmla="*/ 204 h 235"/>
                <a:gd name="T88" fmla="*/ 20 w 285"/>
                <a:gd name="T89" fmla="*/ 216 h 235"/>
                <a:gd name="T90" fmla="*/ 0 w 285"/>
                <a:gd name="T91" fmla="*/ 223 h 235"/>
                <a:gd name="T92" fmla="*/ 40 w 285"/>
                <a:gd name="T93" fmla="*/ 243 h 235"/>
                <a:gd name="T94" fmla="*/ 65 w 285"/>
                <a:gd name="T95" fmla="*/ 256 h 235"/>
                <a:gd name="T96" fmla="*/ 80 w 285"/>
                <a:gd name="T97" fmla="*/ 281 h 235"/>
                <a:gd name="T98" fmla="*/ 114 w 285"/>
                <a:gd name="T99" fmla="*/ 324 h 235"/>
                <a:gd name="T100" fmla="*/ 178 w 285"/>
                <a:gd name="T101" fmla="*/ 320 h 235"/>
                <a:gd name="T102" fmla="*/ 224 w 285"/>
                <a:gd name="T103" fmla="*/ 328 h 235"/>
                <a:gd name="T104" fmla="*/ 282 w 285"/>
                <a:gd name="T105" fmla="*/ 314 h 235"/>
                <a:gd name="T106" fmla="*/ 306 w 285"/>
                <a:gd name="T107" fmla="*/ 315 h 235"/>
                <a:gd name="T108" fmla="*/ 347 w 285"/>
                <a:gd name="T109" fmla="*/ 299 h 235"/>
                <a:gd name="T110" fmla="*/ 351 w 285"/>
                <a:gd name="T111" fmla="*/ 281 h 235"/>
                <a:gd name="T112" fmla="*/ 373 w 285"/>
                <a:gd name="T113" fmla="*/ 275 h 235"/>
                <a:gd name="T114" fmla="*/ 380 w 285"/>
                <a:gd name="T115" fmla="*/ 265 h 235"/>
                <a:gd name="T116" fmla="*/ 393 w 285"/>
                <a:gd name="T117" fmla="*/ 265 h 235"/>
                <a:gd name="T118" fmla="*/ 402 w 285"/>
                <a:gd name="T119" fmla="*/ 250 h 235"/>
                <a:gd name="T120" fmla="*/ 411 w 285"/>
                <a:gd name="T121" fmla="*/ 224 h 235"/>
                <a:gd name="T122" fmla="*/ 72 w 285"/>
                <a:gd name="T123" fmla="*/ 297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5" h="235">
                  <a:moveTo>
                    <a:pt x="284" y="155"/>
                  </a:moveTo>
                  <a:cubicBezTo>
                    <a:pt x="280" y="156"/>
                    <a:pt x="280" y="156"/>
                    <a:pt x="280" y="156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79" y="153"/>
                    <a:pt x="279" y="153"/>
                    <a:pt x="279" y="153"/>
                  </a:cubicBezTo>
                  <a:cubicBezTo>
                    <a:pt x="281" y="150"/>
                    <a:pt x="281" y="150"/>
                    <a:pt x="281" y="150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49"/>
                    <a:pt x="275" y="147"/>
                    <a:pt x="272" y="143"/>
                  </a:cubicBezTo>
                  <a:cubicBezTo>
                    <a:pt x="270" y="139"/>
                    <a:pt x="273" y="136"/>
                    <a:pt x="273" y="136"/>
                  </a:cubicBezTo>
                  <a:cubicBezTo>
                    <a:pt x="260" y="133"/>
                    <a:pt x="260" y="133"/>
                    <a:pt x="260" y="133"/>
                  </a:cubicBezTo>
                  <a:cubicBezTo>
                    <a:pt x="261" y="130"/>
                    <a:pt x="261" y="130"/>
                    <a:pt x="261" y="130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259" y="130"/>
                    <a:pt x="260" y="128"/>
                    <a:pt x="262" y="128"/>
                  </a:cubicBezTo>
                  <a:cubicBezTo>
                    <a:pt x="264" y="127"/>
                    <a:pt x="265" y="127"/>
                    <a:pt x="269" y="124"/>
                  </a:cubicBezTo>
                  <a:cubicBezTo>
                    <a:pt x="273" y="122"/>
                    <a:pt x="272" y="116"/>
                    <a:pt x="271" y="115"/>
                  </a:cubicBezTo>
                  <a:cubicBezTo>
                    <a:pt x="270" y="113"/>
                    <a:pt x="268" y="115"/>
                    <a:pt x="265" y="115"/>
                  </a:cubicBezTo>
                  <a:cubicBezTo>
                    <a:pt x="264" y="115"/>
                    <a:pt x="262" y="113"/>
                    <a:pt x="262" y="113"/>
                  </a:cubicBezTo>
                  <a:cubicBezTo>
                    <a:pt x="262" y="113"/>
                    <a:pt x="263" y="112"/>
                    <a:pt x="263" y="110"/>
                  </a:cubicBezTo>
                  <a:cubicBezTo>
                    <a:pt x="263" y="108"/>
                    <a:pt x="260" y="107"/>
                    <a:pt x="260" y="107"/>
                  </a:cubicBezTo>
                  <a:cubicBezTo>
                    <a:pt x="260" y="107"/>
                    <a:pt x="269" y="106"/>
                    <a:pt x="270" y="105"/>
                  </a:cubicBezTo>
                  <a:cubicBezTo>
                    <a:pt x="271" y="102"/>
                    <a:pt x="271" y="99"/>
                    <a:pt x="271" y="99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284" y="97"/>
                    <a:pt x="280" y="96"/>
                    <a:pt x="278" y="96"/>
                  </a:cubicBezTo>
                  <a:cubicBezTo>
                    <a:pt x="277" y="95"/>
                    <a:pt x="279" y="94"/>
                    <a:pt x="276" y="93"/>
                  </a:cubicBezTo>
                  <a:cubicBezTo>
                    <a:pt x="274" y="92"/>
                    <a:pt x="270" y="97"/>
                    <a:pt x="268" y="98"/>
                  </a:cubicBezTo>
                  <a:cubicBezTo>
                    <a:pt x="264" y="99"/>
                    <a:pt x="265" y="96"/>
                    <a:pt x="262" y="97"/>
                  </a:cubicBezTo>
                  <a:cubicBezTo>
                    <a:pt x="258" y="97"/>
                    <a:pt x="259" y="101"/>
                    <a:pt x="258" y="102"/>
                  </a:cubicBezTo>
                  <a:cubicBezTo>
                    <a:pt x="257" y="102"/>
                    <a:pt x="256" y="99"/>
                    <a:pt x="256" y="97"/>
                  </a:cubicBezTo>
                  <a:cubicBezTo>
                    <a:pt x="255" y="96"/>
                    <a:pt x="253" y="95"/>
                    <a:pt x="253" y="95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5" y="90"/>
                    <a:pt x="256" y="86"/>
                  </a:cubicBezTo>
                  <a:cubicBezTo>
                    <a:pt x="258" y="84"/>
                    <a:pt x="252" y="81"/>
                    <a:pt x="252" y="81"/>
                  </a:cubicBezTo>
                  <a:cubicBezTo>
                    <a:pt x="252" y="81"/>
                    <a:pt x="255" y="79"/>
                    <a:pt x="253" y="74"/>
                  </a:cubicBezTo>
                  <a:cubicBezTo>
                    <a:pt x="251" y="69"/>
                    <a:pt x="245" y="74"/>
                    <a:pt x="245" y="74"/>
                  </a:cubicBezTo>
                  <a:cubicBezTo>
                    <a:pt x="245" y="74"/>
                    <a:pt x="242" y="69"/>
                    <a:pt x="240" y="69"/>
                  </a:cubicBezTo>
                  <a:cubicBezTo>
                    <a:pt x="238" y="69"/>
                    <a:pt x="238" y="75"/>
                    <a:pt x="238" y="77"/>
                  </a:cubicBezTo>
                  <a:cubicBezTo>
                    <a:pt x="238" y="79"/>
                    <a:pt x="236" y="80"/>
                    <a:pt x="236" y="80"/>
                  </a:cubicBezTo>
                  <a:cubicBezTo>
                    <a:pt x="236" y="80"/>
                    <a:pt x="236" y="86"/>
                    <a:pt x="235" y="89"/>
                  </a:cubicBezTo>
                  <a:cubicBezTo>
                    <a:pt x="232" y="90"/>
                    <a:pt x="230" y="90"/>
                    <a:pt x="230" y="90"/>
                  </a:cubicBezTo>
                  <a:cubicBezTo>
                    <a:pt x="229" y="89"/>
                    <a:pt x="229" y="89"/>
                    <a:pt x="229" y="89"/>
                  </a:cubicBezTo>
                  <a:cubicBezTo>
                    <a:pt x="226" y="89"/>
                    <a:pt x="226" y="89"/>
                    <a:pt x="226" y="89"/>
                  </a:cubicBezTo>
                  <a:cubicBezTo>
                    <a:pt x="226" y="89"/>
                    <a:pt x="224" y="90"/>
                    <a:pt x="223" y="91"/>
                  </a:cubicBezTo>
                  <a:cubicBezTo>
                    <a:pt x="222" y="91"/>
                    <a:pt x="219" y="89"/>
                    <a:pt x="219" y="89"/>
                  </a:cubicBezTo>
                  <a:cubicBezTo>
                    <a:pt x="220" y="84"/>
                    <a:pt x="220" y="84"/>
                    <a:pt x="220" y="84"/>
                  </a:cubicBezTo>
                  <a:cubicBezTo>
                    <a:pt x="220" y="84"/>
                    <a:pt x="217" y="81"/>
                    <a:pt x="214" y="82"/>
                  </a:cubicBezTo>
                  <a:cubicBezTo>
                    <a:pt x="210" y="82"/>
                    <a:pt x="210" y="84"/>
                    <a:pt x="210" y="86"/>
                  </a:cubicBezTo>
                  <a:cubicBezTo>
                    <a:pt x="209" y="87"/>
                    <a:pt x="206" y="87"/>
                    <a:pt x="206" y="87"/>
                  </a:cubicBezTo>
                  <a:cubicBezTo>
                    <a:pt x="206" y="89"/>
                    <a:pt x="206" y="89"/>
                    <a:pt x="206" y="89"/>
                  </a:cubicBezTo>
                  <a:cubicBezTo>
                    <a:pt x="203" y="93"/>
                    <a:pt x="203" y="93"/>
                    <a:pt x="203" y="93"/>
                  </a:cubicBezTo>
                  <a:cubicBezTo>
                    <a:pt x="203" y="93"/>
                    <a:pt x="202" y="91"/>
                    <a:pt x="199" y="90"/>
                  </a:cubicBezTo>
                  <a:cubicBezTo>
                    <a:pt x="198" y="89"/>
                    <a:pt x="197" y="90"/>
                    <a:pt x="197" y="90"/>
                  </a:cubicBezTo>
                  <a:cubicBezTo>
                    <a:pt x="196" y="80"/>
                    <a:pt x="196" y="80"/>
                    <a:pt x="196" y="80"/>
                  </a:cubicBezTo>
                  <a:cubicBezTo>
                    <a:pt x="195" y="79"/>
                    <a:pt x="195" y="79"/>
                    <a:pt x="195" y="79"/>
                  </a:cubicBezTo>
                  <a:cubicBezTo>
                    <a:pt x="195" y="76"/>
                    <a:pt x="195" y="76"/>
                    <a:pt x="195" y="76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71"/>
                    <a:pt x="184" y="71"/>
                    <a:pt x="183" y="78"/>
                  </a:cubicBezTo>
                  <a:cubicBezTo>
                    <a:pt x="181" y="84"/>
                    <a:pt x="183" y="85"/>
                    <a:pt x="183" y="8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6" y="105"/>
                    <a:pt x="176" y="105"/>
                    <a:pt x="176" y="105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77" y="98"/>
                    <a:pt x="177" y="96"/>
                    <a:pt x="178" y="95"/>
                  </a:cubicBezTo>
                  <a:cubicBezTo>
                    <a:pt x="179" y="94"/>
                    <a:pt x="179" y="92"/>
                    <a:pt x="179" y="92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3"/>
                    <a:pt x="175" y="81"/>
                    <a:pt x="175" y="80"/>
                  </a:cubicBezTo>
                  <a:cubicBezTo>
                    <a:pt x="175" y="78"/>
                    <a:pt x="177" y="77"/>
                    <a:pt x="177" y="75"/>
                  </a:cubicBezTo>
                  <a:cubicBezTo>
                    <a:pt x="178" y="74"/>
                    <a:pt x="177" y="71"/>
                    <a:pt x="177" y="71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177" y="67"/>
                    <a:pt x="177" y="67"/>
                    <a:pt x="177" y="67"/>
                  </a:cubicBezTo>
                  <a:cubicBezTo>
                    <a:pt x="175" y="67"/>
                    <a:pt x="175" y="67"/>
                    <a:pt x="175" y="67"/>
                  </a:cubicBezTo>
                  <a:cubicBezTo>
                    <a:pt x="176" y="65"/>
                    <a:pt x="176" y="65"/>
                    <a:pt x="176" y="65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72" y="66"/>
                    <a:pt x="172" y="66"/>
                    <a:pt x="172" y="66"/>
                  </a:cubicBezTo>
                  <a:cubicBezTo>
                    <a:pt x="172" y="66"/>
                    <a:pt x="173" y="63"/>
                    <a:pt x="170" y="63"/>
                  </a:cubicBezTo>
                  <a:cubicBezTo>
                    <a:pt x="167" y="62"/>
                    <a:pt x="166" y="66"/>
                    <a:pt x="164" y="66"/>
                  </a:cubicBezTo>
                  <a:cubicBezTo>
                    <a:pt x="162" y="67"/>
                    <a:pt x="161" y="65"/>
                    <a:pt x="159" y="64"/>
                  </a:cubicBezTo>
                  <a:cubicBezTo>
                    <a:pt x="156" y="64"/>
                    <a:pt x="155" y="67"/>
                    <a:pt x="155" y="68"/>
                  </a:cubicBezTo>
                  <a:cubicBezTo>
                    <a:pt x="154" y="69"/>
                    <a:pt x="153" y="68"/>
                    <a:pt x="150" y="70"/>
                  </a:cubicBezTo>
                  <a:cubicBezTo>
                    <a:pt x="149" y="73"/>
                    <a:pt x="151" y="76"/>
                    <a:pt x="150" y="79"/>
                  </a:cubicBezTo>
                  <a:cubicBezTo>
                    <a:pt x="149" y="82"/>
                    <a:pt x="145" y="83"/>
                    <a:pt x="145" y="83"/>
                  </a:cubicBezTo>
                  <a:cubicBezTo>
                    <a:pt x="145" y="81"/>
                    <a:pt x="145" y="81"/>
                    <a:pt x="145" y="81"/>
                  </a:cubicBezTo>
                  <a:cubicBezTo>
                    <a:pt x="144" y="81"/>
                    <a:pt x="144" y="81"/>
                    <a:pt x="144" y="81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1" y="80"/>
                    <a:pt x="143" y="75"/>
                    <a:pt x="143" y="73"/>
                  </a:cubicBezTo>
                  <a:cubicBezTo>
                    <a:pt x="144" y="71"/>
                    <a:pt x="141" y="69"/>
                    <a:pt x="141" y="69"/>
                  </a:cubicBezTo>
                  <a:cubicBezTo>
                    <a:pt x="141" y="69"/>
                    <a:pt x="141" y="66"/>
                    <a:pt x="142" y="64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42" y="59"/>
                    <a:pt x="143" y="57"/>
                    <a:pt x="143" y="54"/>
                  </a:cubicBezTo>
                  <a:cubicBezTo>
                    <a:pt x="143" y="53"/>
                    <a:pt x="141" y="52"/>
                    <a:pt x="141" y="52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4" y="52"/>
                    <a:pt x="134" y="52"/>
                    <a:pt x="134" y="52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3" y="54"/>
                    <a:pt x="133" y="54"/>
                    <a:pt x="133" y="54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1" y="59"/>
                    <a:pt x="130" y="63"/>
                    <a:pt x="128" y="66"/>
                  </a:cubicBezTo>
                  <a:cubicBezTo>
                    <a:pt x="126" y="70"/>
                    <a:pt x="126" y="76"/>
                    <a:pt x="126" y="76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5" y="82"/>
                    <a:pt x="114" y="85"/>
                    <a:pt x="112" y="85"/>
                  </a:cubicBezTo>
                  <a:cubicBezTo>
                    <a:pt x="110" y="84"/>
                    <a:pt x="113" y="79"/>
                    <a:pt x="113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5" y="74"/>
                    <a:pt x="115" y="74"/>
                    <a:pt x="115" y="74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0" y="73"/>
                    <a:pt x="110" y="73"/>
                    <a:pt x="110" y="73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4" y="75"/>
                    <a:pt x="102" y="77"/>
                    <a:pt x="102" y="77"/>
                  </a:cubicBezTo>
                  <a:cubicBezTo>
                    <a:pt x="102" y="77"/>
                    <a:pt x="101" y="78"/>
                    <a:pt x="100" y="80"/>
                  </a:cubicBezTo>
                  <a:cubicBezTo>
                    <a:pt x="99" y="82"/>
                    <a:pt x="98" y="89"/>
                    <a:pt x="98" y="89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4" y="86"/>
                    <a:pt x="92" y="89"/>
                    <a:pt x="91" y="90"/>
                  </a:cubicBezTo>
                  <a:cubicBezTo>
                    <a:pt x="90" y="91"/>
                    <a:pt x="90" y="95"/>
                    <a:pt x="90" y="95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8" y="97"/>
                    <a:pt x="88" y="92"/>
                    <a:pt x="89" y="89"/>
                  </a:cubicBezTo>
                  <a:cubicBezTo>
                    <a:pt x="89" y="85"/>
                    <a:pt x="93" y="82"/>
                    <a:pt x="93" y="82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2" y="64"/>
                    <a:pt x="91" y="62"/>
                  </a:cubicBezTo>
                  <a:cubicBezTo>
                    <a:pt x="90" y="60"/>
                    <a:pt x="91" y="60"/>
                    <a:pt x="92" y="59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9"/>
                    <a:pt x="94" y="60"/>
                  </a:cubicBezTo>
                  <a:cubicBezTo>
                    <a:pt x="94" y="62"/>
                    <a:pt x="97" y="62"/>
                    <a:pt x="98" y="62"/>
                  </a:cubicBezTo>
                  <a:cubicBezTo>
                    <a:pt x="100" y="62"/>
                    <a:pt x="99" y="59"/>
                    <a:pt x="99" y="59"/>
                  </a:cubicBezTo>
                  <a:cubicBezTo>
                    <a:pt x="99" y="59"/>
                    <a:pt x="101" y="60"/>
                    <a:pt x="107" y="54"/>
                  </a:cubicBezTo>
                  <a:cubicBezTo>
                    <a:pt x="112" y="49"/>
                    <a:pt x="101" y="47"/>
                    <a:pt x="102" y="46"/>
                  </a:cubicBezTo>
                  <a:cubicBezTo>
                    <a:pt x="102" y="44"/>
                    <a:pt x="109" y="46"/>
                    <a:pt x="109" y="46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37"/>
                    <a:pt x="105" y="35"/>
                    <a:pt x="106" y="33"/>
                  </a:cubicBezTo>
                  <a:cubicBezTo>
                    <a:pt x="107" y="30"/>
                    <a:pt x="104" y="30"/>
                    <a:pt x="102" y="28"/>
                  </a:cubicBezTo>
                  <a:cubicBezTo>
                    <a:pt x="101" y="26"/>
                    <a:pt x="104" y="23"/>
                    <a:pt x="104" y="23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9"/>
                    <a:pt x="99" y="17"/>
                    <a:pt x="100" y="16"/>
                  </a:cubicBezTo>
                  <a:cubicBezTo>
                    <a:pt x="102" y="14"/>
                    <a:pt x="98" y="12"/>
                    <a:pt x="98" y="12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2" y="1"/>
                    <a:pt x="83" y="5"/>
                    <a:pt x="81" y="5"/>
                  </a:cubicBezTo>
                  <a:cubicBezTo>
                    <a:pt x="80" y="6"/>
                    <a:pt x="79" y="3"/>
                    <a:pt x="79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6"/>
                    <a:pt x="80" y="8"/>
                  </a:cubicBezTo>
                  <a:cubicBezTo>
                    <a:pt x="83" y="11"/>
                    <a:pt x="87" y="8"/>
                    <a:pt x="87" y="8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2" y="19"/>
                    <a:pt x="91" y="18"/>
                  </a:cubicBezTo>
                  <a:cubicBezTo>
                    <a:pt x="89" y="17"/>
                    <a:pt x="87" y="17"/>
                    <a:pt x="85" y="15"/>
                  </a:cubicBezTo>
                  <a:cubicBezTo>
                    <a:pt x="84" y="13"/>
                    <a:pt x="81" y="13"/>
                    <a:pt x="79" y="14"/>
                  </a:cubicBezTo>
                  <a:cubicBezTo>
                    <a:pt x="76" y="16"/>
                    <a:pt x="81" y="22"/>
                    <a:pt x="82" y="23"/>
                  </a:cubicBezTo>
                  <a:cubicBezTo>
                    <a:pt x="83" y="24"/>
                    <a:pt x="87" y="29"/>
                    <a:pt x="87" y="29"/>
                  </a:cubicBezTo>
                  <a:cubicBezTo>
                    <a:pt x="87" y="29"/>
                    <a:pt x="84" y="30"/>
                    <a:pt x="83" y="31"/>
                  </a:cubicBezTo>
                  <a:cubicBezTo>
                    <a:pt x="82" y="32"/>
                    <a:pt x="83" y="34"/>
                    <a:pt x="82" y="37"/>
                  </a:cubicBezTo>
                  <a:cubicBezTo>
                    <a:pt x="82" y="41"/>
                    <a:pt x="78" y="43"/>
                    <a:pt x="78" y="43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80" y="38"/>
                    <a:pt x="80" y="34"/>
                  </a:cubicBezTo>
                  <a:cubicBezTo>
                    <a:pt x="80" y="31"/>
                    <a:pt x="75" y="38"/>
                    <a:pt x="75" y="3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0"/>
                    <a:pt x="69" y="22"/>
                    <a:pt x="68" y="21"/>
                  </a:cubicBezTo>
                  <a:cubicBezTo>
                    <a:pt x="68" y="20"/>
                    <a:pt x="72" y="19"/>
                    <a:pt x="72" y="19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68" y="10"/>
                    <a:pt x="64" y="10"/>
                  </a:cubicBezTo>
                  <a:cubicBezTo>
                    <a:pt x="60" y="11"/>
                    <a:pt x="65" y="14"/>
                    <a:pt x="65" y="14"/>
                  </a:cubicBezTo>
                  <a:cubicBezTo>
                    <a:pt x="65" y="14"/>
                    <a:pt x="63" y="13"/>
                    <a:pt x="61" y="13"/>
                  </a:cubicBezTo>
                  <a:cubicBezTo>
                    <a:pt x="60" y="13"/>
                    <a:pt x="59" y="13"/>
                    <a:pt x="61" y="16"/>
                  </a:cubicBezTo>
                  <a:cubicBezTo>
                    <a:pt x="62" y="20"/>
                    <a:pt x="63" y="21"/>
                    <a:pt x="62" y="21"/>
                  </a:cubicBezTo>
                  <a:cubicBezTo>
                    <a:pt x="61" y="22"/>
                    <a:pt x="60" y="20"/>
                    <a:pt x="59" y="18"/>
                  </a:cubicBezTo>
                  <a:cubicBezTo>
                    <a:pt x="58" y="15"/>
                    <a:pt x="56" y="13"/>
                    <a:pt x="53" y="14"/>
                  </a:cubicBezTo>
                  <a:cubicBezTo>
                    <a:pt x="50" y="16"/>
                    <a:pt x="53" y="21"/>
                    <a:pt x="53" y="22"/>
                  </a:cubicBezTo>
                  <a:cubicBezTo>
                    <a:pt x="55" y="24"/>
                    <a:pt x="52" y="24"/>
                    <a:pt x="52" y="2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0" y="23"/>
                    <a:pt x="47" y="21"/>
                  </a:cubicBezTo>
                  <a:cubicBezTo>
                    <a:pt x="45" y="20"/>
                    <a:pt x="45" y="29"/>
                    <a:pt x="48" y="32"/>
                  </a:cubicBezTo>
                  <a:cubicBezTo>
                    <a:pt x="51" y="36"/>
                    <a:pt x="58" y="36"/>
                    <a:pt x="58" y="36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5" y="41"/>
                    <a:pt x="46" y="37"/>
                  </a:cubicBezTo>
                  <a:cubicBezTo>
                    <a:pt x="46" y="34"/>
                    <a:pt x="38" y="23"/>
                    <a:pt x="38" y="23"/>
                  </a:cubicBezTo>
                  <a:cubicBezTo>
                    <a:pt x="38" y="23"/>
                    <a:pt x="35" y="26"/>
                    <a:pt x="35" y="29"/>
                  </a:cubicBezTo>
                  <a:cubicBezTo>
                    <a:pt x="35" y="32"/>
                    <a:pt x="38" y="37"/>
                    <a:pt x="38" y="3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41"/>
                    <a:pt x="36" y="43"/>
                    <a:pt x="36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39"/>
                    <a:pt x="32" y="38"/>
                  </a:cubicBezTo>
                  <a:cubicBezTo>
                    <a:pt x="32" y="37"/>
                    <a:pt x="30" y="38"/>
                    <a:pt x="30" y="36"/>
                  </a:cubicBezTo>
                  <a:cubicBezTo>
                    <a:pt x="30" y="34"/>
                    <a:pt x="30" y="31"/>
                    <a:pt x="27" y="30"/>
                  </a:cubicBezTo>
                  <a:cubicBezTo>
                    <a:pt x="24" y="29"/>
                    <a:pt x="23" y="33"/>
                    <a:pt x="22" y="34"/>
                  </a:cubicBezTo>
                  <a:cubicBezTo>
                    <a:pt x="20" y="35"/>
                    <a:pt x="18" y="35"/>
                    <a:pt x="17" y="36"/>
                  </a:cubicBezTo>
                  <a:cubicBezTo>
                    <a:pt x="16" y="37"/>
                    <a:pt x="19" y="37"/>
                    <a:pt x="23" y="38"/>
                  </a:cubicBezTo>
                  <a:cubicBezTo>
                    <a:pt x="25" y="38"/>
                    <a:pt x="25" y="41"/>
                    <a:pt x="26" y="42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6" y="48"/>
                    <a:pt x="30" y="49"/>
                  </a:cubicBezTo>
                  <a:cubicBezTo>
                    <a:pt x="33" y="51"/>
                    <a:pt x="36" y="48"/>
                    <a:pt x="41" y="49"/>
                  </a:cubicBezTo>
                  <a:cubicBezTo>
                    <a:pt x="45" y="50"/>
                    <a:pt x="46" y="52"/>
                    <a:pt x="48" y="52"/>
                  </a:cubicBezTo>
                  <a:cubicBezTo>
                    <a:pt x="49" y="52"/>
                    <a:pt x="51" y="48"/>
                    <a:pt x="51" y="48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6" y="66"/>
                    <a:pt x="77" y="68"/>
                  </a:cubicBezTo>
                  <a:cubicBezTo>
                    <a:pt x="78" y="70"/>
                    <a:pt x="77" y="71"/>
                    <a:pt x="77" y="71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5"/>
                    <a:pt x="64" y="75"/>
                    <a:pt x="58" y="76"/>
                  </a:cubicBezTo>
                  <a:cubicBezTo>
                    <a:pt x="50" y="76"/>
                    <a:pt x="56" y="79"/>
                    <a:pt x="56" y="79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8" y="86"/>
                    <a:pt x="60" y="85"/>
                    <a:pt x="60" y="85"/>
                  </a:cubicBezTo>
                  <a:cubicBezTo>
                    <a:pt x="60" y="85"/>
                    <a:pt x="61" y="90"/>
                    <a:pt x="62" y="90"/>
                  </a:cubicBezTo>
                  <a:cubicBezTo>
                    <a:pt x="64" y="90"/>
                    <a:pt x="69" y="87"/>
                    <a:pt x="69" y="87"/>
                  </a:cubicBezTo>
                  <a:cubicBezTo>
                    <a:pt x="69" y="87"/>
                    <a:pt x="72" y="86"/>
                    <a:pt x="73" y="89"/>
                  </a:cubicBezTo>
                  <a:cubicBezTo>
                    <a:pt x="74" y="92"/>
                    <a:pt x="66" y="93"/>
                    <a:pt x="66" y="93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0" y="96"/>
                    <a:pt x="59" y="92"/>
                    <a:pt x="59" y="92"/>
                  </a:cubicBezTo>
                  <a:cubicBezTo>
                    <a:pt x="59" y="92"/>
                    <a:pt x="58" y="91"/>
                    <a:pt x="57" y="92"/>
                  </a:cubicBezTo>
                  <a:cubicBezTo>
                    <a:pt x="55" y="92"/>
                    <a:pt x="55" y="89"/>
                    <a:pt x="51" y="86"/>
                  </a:cubicBezTo>
                  <a:cubicBezTo>
                    <a:pt x="48" y="84"/>
                    <a:pt x="45" y="87"/>
                    <a:pt x="45" y="87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0" y="85"/>
                    <a:pt x="38" y="85"/>
                  </a:cubicBezTo>
                  <a:cubicBezTo>
                    <a:pt x="36" y="85"/>
                    <a:pt x="36" y="84"/>
                    <a:pt x="35" y="82"/>
                  </a:cubicBezTo>
                  <a:cubicBezTo>
                    <a:pt x="34" y="81"/>
                    <a:pt x="33" y="83"/>
                    <a:pt x="31" y="85"/>
                  </a:cubicBezTo>
                  <a:cubicBezTo>
                    <a:pt x="29" y="87"/>
                    <a:pt x="30" y="83"/>
                    <a:pt x="31" y="83"/>
                  </a:cubicBezTo>
                  <a:cubicBezTo>
                    <a:pt x="32" y="82"/>
                    <a:pt x="32" y="80"/>
                    <a:pt x="30" y="80"/>
                  </a:cubicBezTo>
                  <a:cubicBezTo>
                    <a:pt x="28" y="79"/>
                    <a:pt x="28" y="83"/>
                    <a:pt x="26" y="83"/>
                  </a:cubicBezTo>
                  <a:cubicBezTo>
                    <a:pt x="24" y="83"/>
                    <a:pt x="25" y="81"/>
                    <a:pt x="25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16" y="81"/>
                    <a:pt x="14" y="81"/>
                  </a:cubicBezTo>
                  <a:cubicBezTo>
                    <a:pt x="12" y="80"/>
                    <a:pt x="13" y="76"/>
                    <a:pt x="9" y="76"/>
                  </a:cubicBezTo>
                  <a:cubicBezTo>
                    <a:pt x="4" y="76"/>
                    <a:pt x="3" y="81"/>
                    <a:pt x="4" y="84"/>
                  </a:cubicBezTo>
                  <a:cubicBezTo>
                    <a:pt x="4" y="89"/>
                    <a:pt x="8" y="90"/>
                    <a:pt x="10" y="90"/>
                  </a:cubicBezTo>
                  <a:cubicBezTo>
                    <a:pt x="12" y="90"/>
                    <a:pt x="11" y="87"/>
                    <a:pt x="13" y="86"/>
                  </a:cubicBezTo>
                  <a:cubicBezTo>
                    <a:pt x="15" y="86"/>
                    <a:pt x="16" y="89"/>
                    <a:pt x="17" y="90"/>
                  </a:cubicBezTo>
                  <a:cubicBezTo>
                    <a:pt x="18" y="90"/>
                    <a:pt x="19" y="89"/>
                    <a:pt x="19" y="89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8"/>
                    <a:pt x="33" y="97"/>
                    <a:pt x="34" y="97"/>
                  </a:cubicBezTo>
                  <a:cubicBezTo>
                    <a:pt x="36" y="98"/>
                    <a:pt x="35" y="99"/>
                    <a:pt x="36" y="100"/>
                  </a:cubicBezTo>
                  <a:cubicBezTo>
                    <a:pt x="38" y="101"/>
                    <a:pt x="40" y="99"/>
                    <a:pt x="41" y="100"/>
                  </a:cubicBezTo>
                  <a:cubicBezTo>
                    <a:pt x="43" y="102"/>
                    <a:pt x="41" y="103"/>
                    <a:pt x="41" y="103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4"/>
                    <a:pt x="39" y="124"/>
                  </a:cubicBezTo>
                  <a:cubicBezTo>
                    <a:pt x="40" y="124"/>
                    <a:pt x="42" y="122"/>
                    <a:pt x="42" y="122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8" y="121"/>
                    <a:pt x="48" y="121"/>
                    <a:pt x="48" y="121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8" y="125"/>
                    <a:pt x="48" y="125"/>
                    <a:pt x="48" y="125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42" y="125"/>
                    <a:pt x="38" y="128"/>
                    <a:pt x="38" y="128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5" y="133"/>
                    <a:pt x="49" y="136"/>
                  </a:cubicBezTo>
                  <a:cubicBezTo>
                    <a:pt x="52" y="137"/>
                    <a:pt x="50" y="140"/>
                    <a:pt x="50" y="140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47" y="137"/>
                    <a:pt x="44" y="138"/>
                    <a:pt x="41" y="138"/>
                  </a:cubicBezTo>
                  <a:cubicBezTo>
                    <a:pt x="38" y="138"/>
                    <a:pt x="36" y="138"/>
                    <a:pt x="36" y="141"/>
                  </a:cubicBezTo>
                  <a:cubicBezTo>
                    <a:pt x="35" y="143"/>
                    <a:pt x="38" y="147"/>
                    <a:pt x="38" y="147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50"/>
                    <a:pt x="22" y="149"/>
                    <a:pt x="19" y="149"/>
                  </a:cubicBezTo>
                  <a:cubicBezTo>
                    <a:pt x="17" y="148"/>
                    <a:pt x="15" y="149"/>
                    <a:pt x="14" y="149"/>
                  </a:cubicBezTo>
                  <a:cubicBezTo>
                    <a:pt x="12" y="149"/>
                    <a:pt x="10" y="147"/>
                    <a:pt x="10" y="147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" y="157"/>
                    <a:pt x="4" y="157"/>
                    <a:pt x="4" y="157"/>
                  </a:cubicBezTo>
                  <a:cubicBezTo>
                    <a:pt x="7" y="157"/>
                    <a:pt x="7" y="157"/>
                    <a:pt x="7" y="157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2" y="159"/>
                    <a:pt x="13" y="160"/>
                  </a:cubicBezTo>
                  <a:cubicBezTo>
                    <a:pt x="14" y="161"/>
                    <a:pt x="19" y="163"/>
                    <a:pt x="19" y="163"/>
                  </a:cubicBezTo>
                  <a:cubicBezTo>
                    <a:pt x="19" y="163"/>
                    <a:pt x="24" y="163"/>
                    <a:pt x="26" y="164"/>
                  </a:cubicBezTo>
                  <a:cubicBezTo>
                    <a:pt x="28" y="165"/>
                    <a:pt x="28" y="168"/>
                    <a:pt x="28" y="168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41" y="170"/>
                    <a:pt x="41" y="170"/>
                    <a:pt x="41" y="170"/>
                  </a:cubicBezTo>
                  <a:cubicBezTo>
                    <a:pt x="39" y="166"/>
                    <a:pt x="39" y="166"/>
                    <a:pt x="39" y="166"/>
                  </a:cubicBezTo>
                  <a:cubicBezTo>
                    <a:pt x="39" y="166"/>
                    <a:pt x="42" y="165"/>
                    <a:pt x="44" y="166"/>
                  </a:cubicBezTo>
                  <a:cubicBezTo>
                    <a:pt x="46" y="168"/>
                    <a:pt x="41" y="169"/>
                    <a:pt x="41" y="169"/>
                  </a:cubicBezTo>
                  <a:cubicBezTo>
                    <a:pt x="41" y="169"/>
                    <a:pt x="42" y="170"/>
                    <a:pt x="43" y="172"/>
                  </a:cubicBezTo>
                  <a:cubicBezTo>
                    <a:pt x="43" y="174"/>
                    <a:pt x="43" y="175"/>
                    <a:pt x="45" y="177"/>
                  </a:cubicBezTo>
                  <a:cubicBezTo>
                    <a:pt x="47" y="178"/>
                    <a:pt x="47" y="181"/>
                    <a:pt x="47" y="181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52" y="179"/>
                    <a:pt x="51" y="183"/>
                    <a:pt x="50" y="183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1" y="194"/>
                    <a:pt x="51" y="194"/>
                    <a:pt x="51" y="194"/>
                  </a:cubicBezTo>
                  <a:cubicBezTo>
                    <a:pt x="55" y="194"/>
                    <a:pt x="55" y="194"/>
                    <a:pt x="55" y="194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53" y="196"/>
                    <a:pt x="55" y="202"/>
                    <a:pt x="56" y="204"/>
                  </a:cubicBezTo>
                  <a:cubicBezTo>
                    <a:pt x="58" y="206"/>
                    <a:pt x="60" y="205"/>
                    <a:pt x="61" y="205"/>
                  </a:cubicBezTo>
                  <a:cubicBezTo>
                    <a:pt x="62" y="205"/>
                    <a:pt x="64" y="208"/>
                    <a:pt x="65" y="208"/>
                  </a:cubicBezTo>
                  <a:cubicBezTo>
                    <a:pt x="66" y="209"/>
                    <a:pt x="67" y="208"/>
                    <a:pt x="67" y="208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7" y="211"/>
                    <a:pt x="72" y="216"/>
                    <a:pt x="74" y="218"/>
                  </a:cubicBezTo>
                  <a:cubicBezTo>
                    <a:pt x="76" y="220"/>
                    <a:pt x="79" y="224"/>
                    <a:pt x="79" y="224"/>
                  </a:cubicBezTo>
                  <a:cubicBezTo>
                    <a:pt x="79" y="224"/>
                    <a:pt x="83" y="224"/>
                    <a:pt x="85" y="226"/>
                  </a:cubicBezTo>
                  <a:cubicBezTo>
                    <a:pt x="89" y="229"/>
                    <a:pt x="91" y="229"/>
                    <a:pt x="91" y="229"/>
                  </a:cubicBezTo>
                  <a:cubicBezTo>
                    <a:pt x="91" y="229"/>
                    <a:pt x="99" y="232"/>
                    <a:pt x="106" y="233"/>
                  </a:cubicBezTo>
                  <a:cubicBezTo>
                    <a:pt x="112" y="235"/>
                    <a:pt x="118" y="227"/>
                    <a:pt x="118" y="227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123" y="226"/>
                    <a:pt x="123" y="226"/>
                    <a:pt x="123" y="226"/>
                  </a:cubicBezTo>
                  <a:cubicBezTo>
                    <a:pt x="120" y="224"/>
                    <a:pt x="120" y="224"/>
                    <a:pt x="120" y="224"/>
                  </a:cubicBezTo>
                  <a:cubicBezTo>
                    <a:pt x="120" y="224"/>
                    <a:pt x="120" y="221"/>
                    <a:pt x="123" y="221"/>
                  </a:cubicBezTo>
                  <a:cubicBezTo>
                    <a:pt x="127" y="221"/>
                    <a:pt x="126" y="224"/>
                    <a:pt x="126" y="224"/>
                  </a:cubicBezTo>
                  <a:cubicBezTo>
                    <a:pt x="133" y="223"/>
                    <a:pt x="133" y="223"/>
                    <a:pt x="133" y="223"/>
                  </a:cubicBezTo>
                  <a:cubicBezTo>
                    <a:pt x="133" y="225"/>
                    <a:pt x="133" y="225"/>
                    <a:pt x="133" y="225"/>
                  </a:cubicBezTo>
                  <a:cubicBezTo>
                    <a:pt x="142" y="225"/>
                    <a:pt x="142" y="225"/>
                    <a:pt x="142" y="225"/>
                  </a:cubicBezTo>
                  <a:cubicBezTo>
                    <a:pt x="144" y="225"/>
                    <a:pt x="148" y="228"/>
                    <a:pt x="148" y="228"/>
                  </a:cubicBezTo>
                  <a:cubicBezTo>
                    <a:pt x="153" y="224"/>
                    <a:pt x="153" y="224"/>
                    <a:pt x="153" y="224"/>
                  </a:cubicBezTo>
                  <a:cubicBezTo>
                    <a:pt x="153" y="228"/>
                    <a:pt x="153" y="228"/>
                    <a:pt x="153" y="228"/>
                  </a:cubicBezTo>
                  <a:cubicBezTo>
                    <a:pt x="155" y="227"/>
                    <a:pt x="155" y="227"/>
                    <a:pt x="155" y="227"/>
                  </a:cubicBezTo>
                  <a:cubicBezTo>
                    <a:pt x="161" y="226"/>
                    <a:pt x="161" y="226"/>
                    <a:pt x="161" y="226"/>
                  </a:cubicBezTo>
                  <a:cubicBezTo>
                    <a:pt x="159" y="228"/>
                    <a:pt x="159" y="228"/>
                    <a:pt x="159" y="228"/>
                  </a:cubicBezTo>
                  <a:cubicBezTo>
                    <a:pt x="160" y="229"/>
                    <a:pt x="160" y="229"/>
                    <a:pt x="160" y="229"/>
                  </a:cubicBezTo>
                  <a:cubicBezTo>
                    <a:pt x="160" y="229"/>
                    <a:pt x="172" y="222"/>
                    <a:pt x="177" y="220"/>
                  </a:cubicBezTo>
                  <a:cubicBezTo>
                    <a:pt x="181" y="219"/>
                    <a:pt x="193" y="218"/>
                    <a:pt x="193" y="218"/>
                  </a:cubicBezTo>
                  <a:cubicBezTo>
                    <a:pt x="192" y="216"/>
                    <a:pt x="192" y="216"/>
                    <a:pt x="192" y="216"/>
                  </a:cubicBezTo>
                  <a:cubicBezTo>
                    <a:pt x="195" y="216"/>
                    <a:pt x="195" y="216"/>
                    <a:pt x="195" y="216"/>
                  </a:cubicBezTo>
                  <a:cubicBezTo>
                    <a:pt x="195" y="217"/>
                    <a:pt x="195" y="217"/>
                    <a:pt x="195" y="217"/>
                  </a:cubicBezTo>
                  <a:cubicBezTo>
                    <a:pt x="200" y="217"/>
                    <a:pt x="200" y="217"/>
                    <a:pt x="200" y="217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7" y="219"/>
                    <a:pt x="207" y="219"/>
                    <a:pt x="207" y="219"/>
                  </a:cubicBezTo>
                  <a:cubicBezTo>
                    <a:pt x="203" y="216"/>
                    <a:pt x="203" y="216"/>
                    <a:pt x="203" y="216"/>
                  </a:cubicBezTo>
                  <a:cubicBezTo>
                    <a:pt x="206" y="211"/>
                    <a:pt x="206" y="211"/>
                    <a:pt x="206" y="211"/>
                  </a:cubicBezTo>
                  <a:cubicBezTo>
                    <a:pt x="206" y="211"/>
                    <a:pt x="207" y="215"/>
                    <a:pt x="209" y="216"/>
                  </a:cubicBezTo>
                  <a:cubicBezTo>
                    <a:pt x="210" y="217"/>
                    <a:pt x="208" y="218"/>
                    <a:pt x="208" y="218"/>
                  </a:cubicBezTo>
                  <a:cubicBezTo>
                    <a:pt x="208" y="218"/>
                    <a:pt x="210" y="217"/>
                    <a:pt x="212" y="218"/>
                  </a:cubicBezTo>
                  <a:cubicBezTo>
                    <a:pt x="213" y="219"/>
                    <a:pt x="212" y="222"/>
                    <a:pt x="212" y="222"/>
                  </a:cubicBezTo>
                  <a:cubicBezTo>
                    <a:pt x="214" y="222"/>
                    <a:pt x="214" y="222"/>
                    <a:pt x="214" y="222"/>
                  </a:cubicBezTo>
                  <a:cubicBezTo>
                    <a:pt x="216" y="221"/>
                    <a:pt x="216" y="219"/>
                    <a:pt x="216" y="219"/>
                  </a:cubicBezTo>
                  <a:cubicBezTo>
                    <a:pt x="216" y="219"/>
                    <a:pt x="221" y="218"/>
                    <a:pt x="223" y="217"/>
                  </a:cubicBezTo>
                  <a:cubicBezTo>
                    <a:pt x="225" y="216"/>
                    <a:pt x="226" y="212"/>
                    <a:pt x="228" y="213"/>
                  </a:cubicBezTo>
                  <a:cubicBezTo>
                    <a:pt x="229" y="213"/>
                    <a:pt x="227" y="216"/>
                    <a:pt x="227" y="216"/>
                  </a:cubicBezTo>
                  <a:cubicBezTo>
                    <a:pt x="230" y="217"/>
                    <a:pt x="230" y="217"/>
                    <a:pt x="230" y="217"/>
                  </a:cubicBezTo>
                  <a:cubicBezTo>
                    <a:pt x="240" y="207"/>
                    <a:pt x="240" y="207"/>
                    <a:pt x="240" y="207"/>
                  </a:cubicBezTo>
                  <a:cubicBezTo>
                    <a:pt x="236" y="208"/>
                    <a:pt x="236" y="208"/>
                    <a:pt x="236" y="208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0" y="202"/>
                    <a:pt x="240" y="202"/>
                    <a:pt x="240" y="202"/>
                  </a:cubicBezTo>
                  <a:cubicBezTo>
                    <a:pt x="243" y="206"/>
                    <a:pt x="243" y="206"/>
                    <a:pt x="243" y="206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43" y="201"/>
                    <a:pt x="243" y="201"/>
                    <a:pt x="243" y="201"/>
                  </a:cubicBezTo>
                  <a:cubicBezTo>
                    <a:pt x="243" y="201"/>
                    <a:pt x="242" y="193"/>
                    <a:pt x="243" y="194"/>
                  </a:cubicBezTo>
                  <a:cubicBezTo>
                    <a:pt x="244" y="194"/>
                    <a:pt x="244" y="199"/>
                    <a:pt x="245" y="201"/>
                  </a:cubicBezTo>
                  <a:cubicBezTo>
                    <a:pt x="245" y="204"/>
                    <a:pt x="254" y="202"/>
                    <a:pt x="254" y="202"/>
                  </a:cubicBezTo>
                  <a:cubicBezTo>
                    <a:pt x="254" y="200"/>
                    <a:pt x="254" y="200"/>
                    <a:pt x="254" y="20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62" y="197"/>
                    <a:pt x="262" y="197"/>
                    <a:pt x="262" y="197"/>
                  </a:cubicBezTo>
                  <a:cubicBezTo>
                    <a:pt x="264" y="195"/>
                    <a:pt x="264" y="195"/>
                    <a:pt x="264" y="195"/>
                  </a:cubicBezTo>
                  <a:cubicBezTo>
                    <a:pt x="258" y="190"/>
                    <a:pt x="258" y="190"/>
                    <a:pt x="258" y="190"/>
                  </a:cubicBezTo>
                  <a:cubicBezTo>
                    <a:pt x="259" y="189"/>
                    <a:pt x="261" y="191"/>
                    <a:pt x="262" y="192"/>
                  </a:cubicBezTo>
                  <a:cubicBezTo>
                    <a:pt x="263" y="193"/>
                    <a:pt x="268" y="193"/>
                    <a:pt x="268" y="193"/>
                  </a:cubicBezTo>
                  <a:cubicBezTo>
                    <a:pt x="268" y="191"/>
                    <a:pt x="268" y="191"/>
                    <a:pt x="268" y="191"/>
                  </a:cubicBezTo>
                  <a:cubicBezTo>
                    <a:pt x="268" y="191"/>
                    <a:pt x="265" y="191"/>
                    <a:pt x="264" y="190"/>
                  </a:cubicBezTo>
                  <a:cubicBezTo>
                    <a:pt x="263" y="190"/>
                    <a:pt x="264" y="189"/>
                    <a:pt x="263" y="187"/>
                  </a:cubicBezTo>
                  <a:cubicBezTo>
                    <a:pt x="263" y="186"/>
                    <a:pt x="257" y="181"/>
                    <a:pt x="257" y="181"/>
                  </a:cubicBezTo>
                  <a:cubicBezTo>
                    <a:pt x="262" y="183"/>
                    <a:pt x="262" y="183"/>
                    <a:pt x="262" y="183"/>
                  </a:cubicBezTo>
                  <a:cubicBezTo>
                    <a:pt x="263" y="183"/>
                    <a:pt x="263" y="183"/>
                    <a:pt x="263" y="183"/>
                  </a:cubicBezTo>
                  <a:cubicBezTo>
                    <a:pt x="263" y="183"/>
                    <a:pt x="265" y="189"/>
                    <a:pt x="269" y="190"/>
                  </a:cubicBezTo>
                  <a:cubicBezTo>
                    <a:pt x="273" y="191"/>
                    <a:pt x="273" y="187"/>
                    <a:pt x="273" y="187"/>
                  </a:cubicBezTo>
                  <a:cubicBezTo>
                    <a:pt x="276" y="187"/>
                    <a:pt x="276" y="187"/>
                    <a:pt x="276" y="187"/>
                  </a:cubicBezTo>
                  <a:cubicBezTo>
                    <a:pt x="276" y="184"/>
                    <a:pt x="276" y="184"/>
                    <a:pt x="276" y="184"/>
                  </a:cubicBezTo>
                  <a:cubicBezTo>
                    <a:pt x="278" y="181"/>
                    <a:pt x="278" y="181"/>
                    <a:pt x="278" y="181"/>
                  </a:cubicBezTo>
                  <a:cubicBezTo>
                    <a:pt x="277" y="180"/>
                    <a:pt x="277" y="180"/>
                    <a:pt x="277" y="180"/>
                  </a:cubicBezTo>
                  <a:cubicBezTo>
                    <a:pt x="273" y="184"/>
                    <a:pt x="273" y="184"/>
                    <a:pt x="273" y="184"/>
                  </a:cubicBezTo>
                  <a:cubicBezTo>
                    <a:pt x="272" y="183"/>
                    <a:pt x="272" y="183"/>
                    <a:pt x="272" y="183"/>
                  </a:cubicBezTo>
                  <a:cubicBezTo>
                    <a:pt x="273" y="181"/>
                    <a:pt x="273" y="181"/>
                    <a:pt x="273" y="181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76" y="178"/>
                    <a:pt x="276" y="178"/>
                    <a:pt x="276" y="178"/>
                  </a:cubicBezTo>
                  <a:cubicBezTo>
                    <a:pt x="276" y="177"/>
                    <a:pt x="276" y="177"/>
                    <a:pt x="276" y="177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269" y="174"/>
                    <a:pt x="269" y="174"/>
                    <a:pt x="269" y="174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4" y="175"/>
                    <a:pt x="278" y="176"/>
                    <a:pt x="278" y="173"/>
                  </a:cubicBezTo>
                  <a:cubicBezTo>
                    <a:pt x="279" y="170"/>
                    <a:pt x="269" y="170"/>
                    <a:pt x="269" y="170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74" y="169"/>
                    <a:pt x="274" y="169"/>
                    <a:pt x="274" y="169"/>
                  </a:cubicBezTo>
                  <a:cubicBezTo>
                    <a:pt x="276" y="169"/>
                    <a:pt x="275" y="165"/>
                    <a:pt x="275" y="165"/>
                  </a:cubicBezTo>
                  <a:cubicBezTo>
                    <a:pt x="275" y="165"/>
                    <a:pt x="277" y="166"/>
                    <a:pt x="279" y="166"/>
                  </a:cubicBezTo>
                  <a:cubicBezTo>
                    <a:pt x="281" y="166"/>
                    <a:pt x="281" y="162"/>
                    <a:pt x="281" y="162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85" y="160"/>
                    <a:pt x="284" y="155"/>
                    <a:pt x="284" y="155"/>
                  </a:cubicBezTo>
                  <a:close/>
                  <a:moveTo>
                    <a:pt x="61" y="51"/>
                  </a:moveTo>
                  <a:cubicBezTo>
                    <a:pt x="60" y="51"/>
                    <a:pt x="60" y="51"/>
                    <a:pt x="60" y="51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9" y="59"/>
                    <a:pt x="59" y="59"/>
                    <a:pt x="59" y="59"/>
                  </a:cubicBezTo>
                  <a:lnTo>
                    <a:pt x="61" y="51"/>
                  </a:lnTo>
                  <a:close/>
                  <a:moveTo>
                    <a:pt x="48" y="210"/>
                  </a:moveTo>
                  <a:cubicBezTo>
                    <a:pt x="52" y="208"/>
                    <a:pt x="52" y="208"/>
                    <a:pt x="52" y="208"/>
                  </a:cubicBezTo>
                  <a:cubicBezTo>
                    <a:pt x="50" y="205"/>
                    <a:pt x="50" y="205"/>
                    <a:pt x="50" y="205"/>
                  </a:cubicBezTo>
                  <a:lnTo>
                    <a:pt x="48" y="210"/>
                  </a:lnTo>
                  <a:close/>
                  <a:moveTo>
                    <a:pt x="122" y="222"/>
                  </a:moveTo>
                  <a:cubicBezTo>
                    <a:pt x="122" y="222"/>
                    <a:pt x="121" y="225"/>
                    <a:pt x="124" y="224"/>
                  </a:cubicBezTo>
                  <a:cubicBezTo>
                    <a:pt x="126" y="224"/>
                    <a:pt x="125" y="221"/>
                    <a:pt x="122" y="2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Freeform 38" descr="© INSCALE GmbH, 18.06.2010"/>
            <p:cNvSpPr>
              <a:spLocks noEditPoints="1"/>
            </p:cNvSpPr>
            <p:nvPr/>
          </p:nvSpPr>
          <p:spPr bwMode="auto">
            <a:xfrm>
              <a:off x="2227" y="995"/>
              <a:ext cx="75" cy="89"/>
            </a:xfrm>
            <a:custGeom>
              <a:avLst/>
              <a:gdLst>
                <a:gd name="T0" fmla="*/ 10 w 51"/>
                <a:gd name="T1" fmla="*/ 19 h 62"/>
                <a:gd name="T2" fmla="*/ 0 w 51"/>
                <a:gd name="T3" fmla="*/ 16 h 62"/>
                <a:gd name="T4" fmla="*/ 47 w 51"/>
                <a:gd name="T5" fmla="*/ 43 h 62"/>
                <a:gd name="T6" fmla="*/ 43 w 51"/>
                <a:gd name="T7" fmla="*/ 43 h 62"/>
                <a:gd name="T8" fmla="*/ 31 w 51"/>
                <a:gd name="T9" fmla="*/ 32 h 62"/>
                <a:gd name="T10" fmla="*/ 31 w 51"/>
                <a:gd name="T11" fmla="*/ 37 h 62"/>
                <a:gd name="T12" fmla="*/ 28 w 51"/>
                <a:gd name="T13" fmla="*/ 57 h 62"/>
                <a:gd name="T14" fmla="*/ 31 w 51"/>
                <a:gd name="T15" fmla="*/ 53 h 62"/>
                <a:gd name="T16" fmla="*/ 29 w 51"/>
                <a:gd name="T17" fmla="*/ 43 h 62"/>
                <a:gd name="T18" fmla="*/ 34 w 51"/>
                <a:gd name="T19" fmla="*/ 49 h 62"/>
                <a:gd name="T20" fmla="*/ 41 w 51"/>
                <a:gd name="T21" fmla="*/ 52 h 62"/>
                <a:gd name="T22" fmla="*/ 29 w 51"/>
                <a:gd name="T23" fmla="*/ 43 h 62"/>
                <a:gd name="T24" fmla="*/ 28 w 51"/>
                <a:gd name="T25" fmla="*/ 23 h 62"/>
                <a:gd name="T26" fmla="*/ 21 w 51"/>
                <a:gd name="T27" fmla="*/ 19 h 62"/>
                <a:gd name="T28" fmla="*/ 15 w 51"/>
                <a:gd name="T29" fmla="*/ 16 h 62"/>
                <a:gd name="T30" fmla="*/ 16 w 51"/>
                <a:gd name="T31" fmla="*/ 24 h 62"/>
                <a:gd name="T32" fmla="*/ 40 w 51"/>
                <a:gd name="T33" fmla="*/ 30 h 62"/>
                <a:gd name="T34" fmla="*/ 34 w 51"/>
                <a:gd name="T35" fmla="*/ 16 h 62"/>
                <a:gd name="T36" fmla="*/ 28 w 51"/>
                <a:gd name="T37" fmla="*/ 9 h 62"/>
                <a:gd name="T38" fmla="*/ 32 w 51"/>
                <a:gd name="T39" fmla="*/ 23 h 62"/>
                <a:gd name="T40" fmla="*/ 40 w 51"/>
                <a:gd name="T41" fmla="*/ 43 h 62"/>
                <a:gd name="T42" fmla="*/ 40 w 51"/>
                <a:gd name="T43" fmla="*/ 30 h 62"/>
                <a:gd name="T44" fmla="*/ 41 w 51"/>
                <a:gd name="T45" fmla="*/ 22 h 62"/>
                <a:gd name="T46" fmla="*/ 44 w 51"/>
                <a:gd name="T47" fmla="*/ 23 h 62"/>
                <a:gd name="T48" fmla="*/ 50 w 51"/>
                <a:gd name="T49" fmla="*/ 20 h 62"/>
                <a:gd name="T50" fmla="*/ 47 w 51"/>
                <a:gd name="T51" fmla="*/ 13 h 62"/>
                <a:gd name="T52" fmla="*/ 41 w 51"/>
                <a:gd name="T53" fmla="*/ 9 h 62"/>
                <a:gd name="T54" fmla="*/ 43 w 51"/>
                <a:gd name="T55" fmla="*/ 3 h 62"/>
                <a:gd name="T56" fmla="*/ 35 w 51"/>
                <a:gd name="T57" fmla="*/ 14 h 62"/>
                <a:gd name="T58" fmla="*/ 46 w 51"/>
                <a:gd name="T59" fmla="*/ 20 h 62"/>
                <a:gd name="T60" fmla="*/ 44 w 51"/>
                <a:gd name="T61" fmla="*/ 29 h 62"/>
                <a:gd name="T62" fmla="*/ 51 w 51"/>
                <a:gd name="T63" fmla="*/ 26 h 62"/>
                <a:gd name="T64" fmla="*/ 46 w 51"/>
                <a:gd name="T65" fmla="*/ 20 h 62"/>
                <a:gd name="T66" fmla="*/ 56 w 51"/>
                <a:gd name="T67" fmla="*/ 14 h 62"/>
                <a:gd name="T68" fmla="*/ 54 w 51"/>
                <a:gd name="T69" fmla="*/ 20 h 62"/>
                <a:gd name="T70" fmla="*/ 62 w 51"/>
                <a:gd name="T71" fmla="*/ 19 h 62"/>
                <a:gd name="T72" fmla="*/ 56 w 51"/>
                <a:gd name="T73" fmla="*/ 7 h 62"/>
                <a:gd name="T74" fmla="*/ 65 w 51"/>
                <a:gd name="T75" fmla="*/ 13 h 62"/>
                <a:gd name="T76" fmla="*/ 62 w 51"/>
                <a:gd name="T77" fmla="*/ 1 h 62"/>
                <a:gd name="T78" fmla="*/ 56 w 51"/>
                <a:gd name="T79" fmla="*/ 1 h 62"/>
                <a:gd name="T80" fmla="*/ 53 w 51"/>
                <a:gd name="T81" fmla="*/ 11 h 62"/>
                <a:gd name="T82" fmla="*/ 56 w 51"/>
                <a:gd name="T83" fmla="*/ 1 h 62"/>
                <a:gd name="T84" fmla="*/ 47 w 51"/>
                <a:gd name="T85" fmla="*/ 3 h 62"/>
                <a:gd name="T86" fmla="*/ 50 w 51"/>
                <a:gd name="T87" fmla="*/ 3 h 62"/>
                <a:gd name="T88" fmla="*/ 66 w 51"/>
                <a:gd name="T89" fmla="*/ 20 h 62"/>
                <a:gd name="T90" fmla="*/ 69 w 51"/>
                <a:gd name="T91" fmla="*/ 16 h 62"/>
                <a:gd name="T92" fmla="*/ 71 w 51"/>
                <a:gd name="T93" fmla="*/ 13 h 62"/>
                <a:gd name="T94" fmla="*/ 71 w 51"/>
                <a:gd name="T95" fmla="*/ 7 h 62"/>
                <a:gd name="T96" fmla="*/ 71 w 51"/>
                <a:gd name="T97" fmla="*/ 7 h 62"/>
                <a:gd name="T98" fmla="*/ 24 w 51"/>
                <a:gd name="T99" fmla="*/ 70 h 62"/>
                <a:gd name="T100" fmla="*/ 21 w 51"/>
                <a:gd name="T101" fmla="*/ 65 h 62"/>
                <a:gd name="T102" fmla="*/ 19 w 51"/>
                <a:gd name="T103" fmla="*/ 79 h 62"/>
                <a:gd name="T104" fmla="*/ 26 w 51"/>
                <a:gd name="T105" fmla="*/ 89 h 62"/>
                <a:gd name="T106" fmla="*/ 25 w 51"/>
                <a:gd name="T107" fmla="*/ 82 h 62"/>
                <a:gd name="T108" fmla="*/ 28 w 51"/>
                <a:gd name="T109" fmla="*/ 76 h 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1" h="62">
                  <a:moveTo>
                    <a:pt x="0" y="11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0" y="11"/>
                  </a:lnTo>
                  <a:close/>
                  <a:moveTo>
                    <a:pt x="29" y="30"/>
                  </a:moveTo>
                  <a:cubicBezTo>
                    <a:pt x="32" y="30"/>
                    <a:pt x="32" y="30"/>
                    <a:pt x="32" y="30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29" y="30"/>
                  </a:lnTo>
                  <a:close/>
                  <a:moveTo>
                    <a:pt x="22" y="27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6"/>
                    <a:pt x="21" y="26"/>
                    <a:pt x="21" y="26"/>
                  </a:cubicBezTo>
                  <a:lnTo>
                    <a:pt x="22" y="27"/>
                  </a:lnTo>
                  <a:close/>
                  <a:moveTo>
                    <a:pt x="19" y="40"/>
                  </a:moveTo>
                  <a:cubicBezTo>
                    <a:pt x="21" y="39"/>
                    <a:pt x="21" y="39"/>
                    <a:pt x="21" y="39"/>
                  </a:cubicBezTo>
                  <a:cubicBezTo>
                    <a:pt x="21" y="37"/>
                    <a:pt x="21" y="37"/>
                    <a:pt x="21" y="37"/>
                  </a:cubicBezTo>
                  <a:lnTo>
                    <a:pt x="19" y="40"/>
                  </a:lnTo>
                  <a:close/>
                  <a:moveTo>
                    <a:pt x="20" y="30"/>
                  </a:moveTo>
                  <a:cubicBezTo>
                    <a:pt x="20" y="34"/>
                    <a:pt x="20" y="34"/>
                    <a:pt x="20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7" y="34"/>
                    <a:pt x="24" y="32"/>
                  </a:cubicBezTo>
                  <a:cubicBezTo>
                    <a:pt x="23" y="31"/>
                    <a:pt x="20" y="30"/>
                    <a:pt x="20" y="30"/>
                  </a:cubicBezTo>
                  <a:close/>
                  <a:moveTo>
                    <a:pt x="15" y="20"/>
                  </a:moveTo>
                  <a:cubicBezTo>
                    <a:pt x="18" y="19"/>
                    <a:pt x="19" y="16"/>
                    <a:pt x="19" y="1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2" y="13"/>
                    <a:pt x="11" y="14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20"/>
                    <a:pt x="15" y="20"/>
                  </a:cubicBezTo>
                  <a:close/>
                  <a:moveTo>
                    <a:pt x="27" y="21"/>
                  </a:moveTo>
                  <a:cubicBezTo>
                    <a:pt x="27" y="21"/>
                    <a:pt x="28" y="19"/>
                    <a:pt x="27" y="18"/>
                  </a:cubicBezTo>
                  <a:cubicBezTo>
                    <a:pt x="26" y="17"/>
                    <a:pt x="23" y="11"/>
                    <a:pt x="23" y="11"/>
                  </a:cubicBezTo>
                  <a:cubicBezTo>
                    <a:pt x="23" y="11"/>
                    <a:pt x="23" y="3"/>
                    <a:pt x="21" y="3"/>
                  </a:cubicBezTo>
                  <a:cubicBezTo>
                    <a:pt x="20" y="3"/>
                    <a:pt x="19" y="6"/>
                    <a:pt x="19" y="6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4"/>
                    <a:pt x="22" y="13"/>
                    <a:pt x="22" y="16"/>
                  </a:cubicBezTo>
                  <a:cubicBezTo>
                    <a:pt x="22" y="19"/>
                    <a:pt x="23" y="25"/>
                    <a:pt x="24" y="26"/>
                  </a:cubicBezTo>
                  <a:cubicBezTo>
                    <a:pt x="26" y="26"/>
                    <a:pt x="27" y="30"/>
                    <a:pt x="27" y="30"/>
                  </a:cubicBezTo>
                  <a:cubicBezTo>
                    <a:pt x="27" y="30"/>
                    <a:pt x="29" y="26"/>
                    <a:pt x="29" y="24"/>
                  </a:cubicBezTo>
                  <a:cubicBezTo>
                    <a:pt x="28" y="22"/>
                    <a:pt x="27" y="21"/>
                    <a:pt x="27" y="21"/>
                  </a:cubicBezTo>
                  <a:close/>
                  <a:moveTo>
                    <a:pt x="28" y="13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8" y="13"/>
                  </a:lnTo>
                  <a:close/>
                  <a:moveTo>
                    <a:pt x="31" y="14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3" y="15"/>
                    <a:pt x="33" y="15"/>
                    <a:pt x="33" y="15"/>
                  </a:cubicBezTo>
                  <a:lnTo>
                    <a:pt x="31" y="14"/>
                  </a:lnTo>
                  <a:close/>
                  <a:moveTo>
                    <a:pt x="38" y="5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9" y="5"/>
                    <a:pt x="39" y="5"/>
                    <a:pt x="39" y="5"/>
                  </a:cubicBezTo>
                  <a:lnTo>
                    <a:pt x="38" y="5"/>
                  </a:lnTo>
                  <a:close/>
                  <a:moveTo>
                    <a:pt x="43" y="8"/>
                  </a:moveTo>
                  <a:cubicBezTo>
                    <a:pt x="44" y="9"/>
                    <a:pt x="44" y="9"/>
                    <a:pt x="44" y="9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1"/>
                    <a:pt x="42" y="1"/>
                    <a:pt x="42" y="1"/>
                  </a:cubicBezTo>
                  <a:lnTo>
                    <a:pt x="43" y="8"/>
                  </a:lnTo>
                  <a:close/>
                  <a:moveTo>
                    <a:pt x="38" y="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38" y="1"/>
                  </a:lnTo>
                  <a:close/>
                  <a:moveTo>
                    <a:pt x="34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4" y="9"/>
                    <a:pt x="34" y="9"/>
                    <a:pt x="34" y="9"/>
                  </a:cubicBezTo>
                  <a:lnTo>
                    <a:pt x="34" y="2"/>
                  </a:lnTo>
                  <a:close/>
                  <a:moveTo>
                    <a:pt x="45" y="11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45" y="11"/>
                  </a:lnTo>
                  <a:close/>
                  <a:moveTo>
                    <a:pt x="48" y="5"/>
                  </a:moveTo>
                  <a:cubicBezTo>
                    <a:pt x="45" y="6"/>
                    <a:pt x="48" y="7"/>
                    <a:pt x="48" y="7"/>
                  </a:cubicBezTo>
                  <a:cubicBezTo>
                    <a:pt x="50" y="7"/>
                    <a:pt x="51" y="4"/>
                    <a:pt x="48" y="5"/>
                  </a:cubicBezTo>
                  <a:close/>
                  <a:moveTo>
                    <a:pt x="20" y="51"/>
                  </a:moveTo>
                  <a:cubicBezTo>
                    <a:pt x="18" y="50"/>
                    <a:pt x="16" y="50"/>
                    <a:pt x="16" y="49"/>
                  </a:cubicBezTo>
                  <a:cubicBezTo>
                    <a:pt x="16" y="48"/>
                    <a:pt x="17" y="47"/>
                    <a:pt x="17" y="46"/>
                  </a:cubicBezTo>
                  <a:cubicBezTo>
                    <a:pt x="17" y="45"/>
                    <a:pt x="15" y="42"/>
                    <a:pt x="14" y="45"/>
                  </a:cubicBezTo>
                  <a:cubicBezTo>
                    <a:pt x="13" y="47"/>
                    <a:pt x="14" y="53"/>
                    <a:pt x="14" y="53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21" y="53"/>
                    <a:pt x="20" y="51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Freeform 52" descr="© INSCALE GmbH, 18.06.2010"/>
            <p:cNvSpPr>
              <a:spLocks/>
            </p:cNvSpPr>
            <p:nvPr/>
          </p:nvSpPr>
          <p:spPr bwMode="auto">
            <a:xfrm>
              <a:off x="3221" y="1786"/>
              <a:ext cx="624" cy="515"/>
            </a:xfrm>
            <a:custGeom>
              <a:avLst/>
              <a:gdLst>
                <a:gd name="T0" fmla="*/ 623 w 431"/>
                <a:gd name="T1" fmla="*/ 325 h 356"/>
                <a:gd name="T2" fmla="*/ 582 w 431"/>
                <a:gd name="T3" fmla="*/ 284 h 356"/>
                <a:gd name="T4" fmla="*/ 576 w 431"/>
                <a:gd name="T5" fmla="*/ 243 h 356"/>
                <a:gd name="T6" fmla="*/ 565 w 431"/>
                <a:gd name="T7" fmla="*/ 211 h 356"/>
                <a:gd name="T8" fmla="*/ 576 w 431"/>
                <a:gd name="T9" fmla="*/ 162 h 356"/>
                <a:gd name="T10" fmla="*/ 569 w 431"/>
                <a:gd name="T11" fmla="*/ 122 h 356"/>
                <a:gd name="T12" fmla="*/ 544 w 431"/>
                <a:gd name="T13" fmla="*/ 64 h 356"/>
                <a:gd name="T14" fmla="*/ 527 w 431"/>
                <a:gd name="T15" fmla="*/ 25 h 356"/>
                <a:gd name="T16" fmla="*/ 488 w 431"/>
                <a:gd name="T17" fmla="*/ 13 h 356"/>
                <a:gd name="T18" fmla="*/ 324 w 431"/>
                <a:gd name="T19" fmla="*/ 26 h 356"/>
                <a:gd name="T20" fmla="*/ 313 w 431"/>
                <a:gd name="T21" fmla="*/ 38 h 356"/>
                <a:gd name="T22" fmla="*/ 295 w 431"/>
                <a:gd name="T23" fmla="*/ 48 h 356"/>
                <a:gd name="T24" fmla="*/ 307 w 431"/>
                <a:gd name="T25" fmla="*/ 33 h 356"/>
                <a:gd name="T26" fmla="*/ 305 w 431"/>
                <a:gd name="T27" fmla="*/ 32 h 356"/>
                <a:gd name="T28" fmla="*/ 250 w 431"/>
                <a:gd name="T29" fmla="*/ 12 h 356"/>
                <a:gd name="T30" fmla="*/ 253 w 431"/>
                <a:gd name="T31" fmla="*/ 7 h 356"/>
                <a:gd name="T32" fmla="*/ 178 w 431"/>
                <a:gd name="T33" fmla="*/ 13 h 356"/>
                <a:gd name="T34" fmla="*/ 127 w 431"/>
                <a:gd name="T35" fmla="*/ 43 h 356"/>
                <a:gd name="T36" fmla="*/ 55 w 431"/>
                <a:gd name="T37" fmla="*/ 67 h 356"/>
                <a:gd name="T38" fmla="*/ 9 w 431"/>
                <a:gd name="T39" fmla="*/ 87 h 356"/>
                <a:gd name="T40" fmla="*/ 23 w 431"/>
                <a:gd name="T41" fmla="*/ 91 h 356"/>
                <a:gd name="T42" fmla="*/ 35 w 431"/>
                <a:gd name="T43" fmla="*/ 84 h 356"/>
                <a:gd name="T44" fmla="*/ 28 w 431"/>
                <a:gd name="T45" fmla="*/ 116 h 356"/>
                <a:gd name="T46" fmla="*/ 32 w 431"/>
                <a:gd name="T47" fmla="*/ 127 h 356"/>
                <a:gd name="T48" fmla="*/ 9 w 431"/>
                <a:gd name="T49" fmla="*/ 120 h 356"/>
                <a:gd name="T50" fmla="*/ 3 w 431"/>
                <a:gd name="T51" fmla="*/ 179 h 356"/>
                <a:gd name="T52" fmla="*/ 28 w 431"/>
                <a:gd name="T53" fmla="*/ 236 h 356"/>
                <a:gd name="T54" fmla="*/ 35 w 431"/>
                <a:gd name="T55" fmla="*/ 282 h 356"/>
                <a:gd name="T56" fmla="*/ 56 w 431"/>
                <a:gd name="T57" fmla="*/ 327 h 356"/>
                <a:gd name="T58" fmla="*/ 52 w 431"/>
                <a:gd name="T59" fmla="*/ 378 h 356"/>
                <a:gd name="T60" fmla="*/ 64 w 431"/>
                <a:gd name="T61" fmla="*/ 373 h 356"/>
                <a:gd name="T62" fmla="*/ 84 w 431"/>
                <a:gd name="T63" fmla="*/ 382 h 356"/>
                <a:gd name="T64" fmla="*/ 127 w 431"/>
                <a:gd name="T65" fmla="*/ 398 h 356"/>
                <a:gd name="T66" fmla="*/ 158 w 431"/>
                <a:gd name="T67" fmla="*/ 405 h 356"/>
                <a:gd name="T68" fmla="*/ 165 w 431"/>
                <a:gd name="T69" fmla="*/ 446 h 356"/>
                <a:gd name="T70" fmla="*/ 194 w 431"/>
                <a:gd name="T71" fmla="*/ 437 h 356"/>
                <a:gd name="T72" fmla="*/ 184 w 431"/>
                <a:gd name="T73" fmla="*/ 415 h 356"/>
                <a:gd name="T74" fmla="*/ 235 w 431"/>
                <a:gd name="T75" fmla="*/ 424 h 356"/>
                <a:gd name="T76" fmla="*/ 240 w 431"/>
                <a:gd name="T77" fmla="*/ 446 h 356"/>
                <a:gd name="T78" fmla="*/ 255 w 431"/>
                <a:gd name="T79" fmla="*/ 447 h 356"/>
                <a:gd name="T80" fmla="*/ 297 w 431"/>
                <a:gd name="T81" fmla="*/ 476 h 356"/>
                <a:gd name="T82" fmla="*/ 320 w 431"/>
                <a:gd name="T83" fmla="*/ 492 h 356"/>
                <a:gd name="T84" fmla="*/ 339 w 431"/>
                <a:gd name="T85" fmla="*/ 490 h 356"/>
                <a:gd name="T86" fmla="*/ 359 w 431"/>
                <a:gd name="T87" fmla="*/ 493 h 356"/>
                <a:gd name="T88" fmla="*/ 372 w 431"/>
                <a:gd name="T89" fmla="*/ 495 h 356"/>
                <a:gd name="T90" fmla="*/ 384 w 431"/>
                <a:gd name="T91" fmla="*/ 511 h 356"/>
                <a:gd name="T92" fmla="*/ 417 w 431"/>
                <a:gd name="T93" fmla="*/ 490 h 356"/>
                <a:gd name="T94" fmla="*/ 455 w 431"/>
                <a:gd name="T95" fmla="*/ 488 h 356"/>
                <a:gd name="T96" fmla="*/ 497 w 431"/>
                <a:gd name="T97" fmla="*/ 485 h 356"/>
                <a:gd name="T98" fmla="*/ 552 w 431"/>
                <a:gd name="T99" fmla="*/ 503 h 356"/>
                <a:gd name="T100" fmla="*/ 559 w 431"/>
                <a:gd name="T101" fmla="*/ 493 h 356"/>
                <a:gd name="T102" fmla="*/ 568 w 431"/>
                <a:gd name="T103" fmla="*/ 435 h 356"/>
                <a:gd name="T104" fmla="*/ 620 w 431"/>
                <a:gd name="T105" fmla="*/ 367 h 3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31" h="356">
                  <a:moveTo>
                    <a:pt x="422" y="231"/>
                  </a:moveTo>
                  <a:cubicBezTo>
                    <a:pt x="423" y="229"/>
                    <a:pt x="427" y="228"/>
                    <a:pt x="427" y="228"/>
                  </a:cubicBezTo>
                  <a:cubicBezTo>
                    <a:pt x="430" y="225"/>
                    <a:pt x="430" y="225"/>
                    <a:pt x="430" y="225"/>
                  </a:cubicBezTo>
                  <a:cubicBezTo>
                    <a:pt x="430" y="225"/>
                    <a:pt x="422" y="222"/>
                    <a:pt x="419" y="218"/>
                  </a:cubicBezTo>
                  <a:cubicBezTo>
                    <a:pt x="417" y="215"/>
                    <a:pt x="415" y="210"/>
                    <a:pt x="411" y="207"/>
                  </a:cubicBezTo>
                  <a:cubicBezTo>
                    <a:pt x="407" y="203"/>
                    <a:pt x="402" y="202"/>
                    <a:pt x="402" y="196"/>
                  </a:cubicBezTo>
                  <a:cubicBezTo>
                    <a:pt x="402" y="189"/>
                    <a:pt x="398" y="185"/>
                    <a:pt x="396" y="181"/>
                  </a:cubicBezTo>
                  <a:cubicBezTo>
                    <a:pt x="394" y="178"/>
                    <a:pt x="394" y="172"/>
                    <a:pt x="394" y="172"/>
                  </a:cubicBezTo>
                  <a:cubicBezTo>
                    <a:pt x="398" y="168"/>
                    <a:pt x="398" y="168"/>
                    <a:pt x="398" y="168"/>
                  </a:cubicBezTo>
                  <a:cubicBezTo>
                    <a:pt x="395" y="162"/>
                    <a:pt x="395" y="162"/>
                    <a:pt x="395" y="162"/>
                  </a:cubicBezTo>
                  <a:cubicBezTo>
                    <a:pt x="397" y="154"/>
                    <a:pt x="397" y="154"/>
                    <a:pt x="397" y="154"/>
                  </a:cubicBezTo>
                  <a:cubicBezTo>
                    <a:pt x="397" y="154"/>
                    <a:pt x="399" y="149"/>
                    <a:pt x="390" y="146"/>
                  </a:cubicBezTo>
                  <a:cubicBezTo>
                    <a:pt x="380" y="141"/>
                    <a:pt x="373" y="141"/>
                    <a:pt x="373" y="141"/>
                  </a:cubicBezTo>
                  <a:cubicBezTo>
                    <a:pt x="373" y="141"/>
                    <a:pt x="374" y="126"/>
                    <a:pt x="380" y="120"/>
                  </a:cubicBezTo>
                  <a:cubicBezTo>
                    <a:pt x="386" y="115"/>
                    <a:pt x="398" y="112"/>
                    <a:pt x="398" y="112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8" y="92"/>
                    <a:pt x="398" y="92"/>
                    <a:pt x="398" y="92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5" y="80"/>
                    <a:pt x="395" y="80"/>
                    <a:pt x="395" y="80"/>
                  </a:cubicBezTo>
                  <a:cubicBezTo>
                    <a:pt x="395" y="80"/>
                    <a:pt x="380" y="62"/>
                    <a:pt x="379" y="56"/>
                  </a:cubicBezTo>
                  <a:cubicBezTo>
                    <a:pt x="377" y="50"/>
                    <a:pt x="376" y="44"/>
                    <a:pt x="376" y="44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5" y="28"/>
                    <a:pt x="365" y="28"/>
                    <a:pt x="365" y="28"/>
                  </a:cubicBezTo>
                  <a:cubicBezTo>
                    <a:pt x="365" y="28"/>
                    <a:pt x="368" y="25"/>
                    <a:pt x="364" y="17"/>
                  </a:cubicBezTo>
                  <a:cubicBezTo>
                    <a:pt x="359" y="9"/>
                    <a:pt x="351" y="11"/>
                    <a:pt x="347" y="11"/>
                  </a:cubicBezTo>
                  <a:cubicBezTo>
                    <a:pt x="343" y="10"/>
                    <a:pt x="344" y="6"/>
                    <a:pt x="341" y="5"/>
                  </a:cubicBezTo>
                  <a:cubicBezTo>
                    <a:pt x="338" y="4"/>
                    <a:pt x="337" y="9"/>
                    <a:pt x="337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4" y="9"/>
                    <a:pt x="296" y="19"/>
                    <a:pt x="280" y="19"/>
                  </a:cubicBezTo>
                  <a:cubicBezTo>
                    <a:pt x="265" y="20"/>
                    <a:pt x="224" y="18"/>
                    <a:pt x="224" y="18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6" y="26"/>
                    <a:pt x="216" y="26"/>
                    <a:pt x="216" y="26"/>
                  </a:cubicBezTo>
                  <a:cubicBezTo>
                    <a:pt x="216" y="26"/>
                    <a:pt x="212" y="27"/>
                    <a:pt x="210" y="29"/>
                  </a:cubicBezTo>
                  <a:cubicBezTo>
                    <a:pt x="209" y="30"/>
                    <a:pt x="208" y="35"/>
                    <a:pt x="208" y="35"/>
                  </a:cubicBezTo>
                  <a:cubicBezTo>
                    <a:pt x="204" y="33"/>
                    <a:pt x="204" y="33"/>
                    <a:pt x="204" y="33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2" y="29"/>
                    <a:pt x="209" y="25"/>
                    <a:pt x="212" y="23"/>
                  </a:cubicBezTo>
                  <a:cubicBezTo>
                    <a:pt x="216" y="21"/>
                    <a:pt x="224" y="9"/>
                    <a:pt x="224" y="9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7"/>
                    <a:pt x="214" y="21"/>
                    <a:pt x="211" y="22"/>
                  </a:cubicBezTo>
                  <a:cubicBezTo>
                    <a:pt x="209" y="22"/>
                    <a:pt x="191" y="36"/>
                    <a:pt x="180" y="27"/>
                  </a:cubicBezTo>
                  <a:cubicBezTo>
                    <a:pt x="168" y="19"/>
                    <a:pt x="166" y="6"/>
                    <a:pt x="166" y="6"/>
                  </a:cubicBezTo>
                  <a:cubicBezTo>
                    <a:pt x="166" y="6"/>
                    <a:pt x="171" y="7"/>
                    <a:pt x="173" y="8"/>
                  </a:cubicBezTo>
                  <a:cubicBezTo>
                    <a:pt x="176" y="9"/>
                    <a:pt x="181" y="14"/>
                    <a:pt x="181" y="14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78" y="7"/>
                    <a:pt x="175" y="5"/>
                  </a:cubicBezTo>
                  <a:cubicBezTo>
                    <a:pt x="171" y="4"/>
                    <a:pt x="164" y="0"/>
                    <a:pt x="160" y="0"/>
                  </a:cubicBezTo>
                  <a:cubicBezTo>
                    <a:pt x="156" y="0"/>
                    <a:pt x="140" y="6"/>
                    <a:pt x="136" y="7"/>
                  </a:cubicBezTo>
                  <a:cubicBezTo>
                    <a:pt x="132" y="7"/>
                    <a:pt x="128" y="9"/>
                    <a:pt x="123" y="9"/>
                  </a:cubicBezTo>
                  <a:cubicBezTo>
                    <a:pt x="119" y="10"/>
                    <a:pt x="111" y="18"/>
                    <a:pt x="107" y="20"/>
                  </a:cubicBezTo>
                  <a:cubicBezTo>
                    <a:pt x="103" y="22"/>
                    <a:pt x="98" y="21"/>
                    <a:pt x="95" y="24"/>
                  </a:cubicBezTo>
                  <a:cubicBezTo>
                    <a:pt x="92" y="26"/>
                    <a:pt x="92" y="26"/>
                    <a:pt x="88" y="30"/>
                  </a:cubicBezTo>
                  <a:cubicBezTo>
                    <a:pt x="85" y="34"/>
                    <a:pt x="82" y="37"/>
                    <a:pt x="82" y="37"/>
                  </a:cubicBezTo>
                  <a:cubicBezTo>
                    <a:pt x="60" y="43"/>
                    <a:pt x="42" y="43"/>
                    <a:pt x="42" y="43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19" y="60"/>
                    <a:pt x="19" y="63"/>
                  </a:cubicBezTo>
                  <a:cubicBezTo>
                    <a:pt x="20" y="66"/>
                    <a:pt x="22" y="72"/>
                    <a:pt x="22" y="73"/>
                  </a:cubicBezTo>
                  <a:cubicBezTo>
                    <a:pt x="22" y="74"/>
                    <a:pt x="18" y="77"/>
                    <a:pt x="19" y="80"/>
                  </a:cubicBezTo>
                  <a:cubicBezTo>
                    <a:pt x="21" y="81"/>
                    <a:pt x="30" y="94"/>
                    <a:pt x="26" y="96"/>
                  </a:cubicBezTo>
                  <a:cubicBezTo>
                    <a:pt x="24" y="98"/>
                    <a:pt x="19" y="97"/>
                    <a:pt x="20" y="94"/>
                  </a:cubicBezTo>
                  <a:cubicBezTo>
                    <a:pt x="21" y="91"/>
                    <a:pt x="22" y="88"/>
                    <a:pt x="22" y="88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2" y="81"/>
                    <a:pt x="9" y="81"/>
                  </a:cubicBezTo>
                  <a:cubicBezTo>
                    <a:pt x="8" y="81"/>
                    <a:pt x="7" y="82"/>
                    <a:pt x="6" y="83"/>
                  </a:cubicBezTo>
                  <a:cubicBezTo>
                    <a:pt x="7" y="87"/>
                    <a:pt x="7" y="94"/>
                    <a:pt x="9" y="98"/>
                  </a:cubicBezTo>
                  <a:cubicBezTo>
                    <a:pt x="13" y="104"/>
                    <a:pt x="11" y="110"/>
                    <a:pt x="9" y="117"/>
                  </a:cubicBezTo>
                  <a:cubicBezTo>
                    <a:pt x="8" y="121"/>
                    <a:pt x="4" y="121"/>
                    <a:pt x="2" y="124"/>
                  </a:cubicBezTo>
                  <a:cubicBezTo>
                    <a:pt x="1" y="125"/>
                    <a:pt x="1" y="131"/>
                    <a:pt x="0" y="133"/>
                  </a:cubicBezTo>
                  <a:cubicBezTo>
                    <a:pt x="9" y="134"/>
                    <a:pt x="22" y="148"/>
                    <a:pt x="22" y="155"/>
                  </a:cubicBezTo>
                  <a:cubicBezTo>
                    <a:pt x="22" y="159"/>
                    <a:pt x="18" y="157"/>
                    <a:pt x="19" y="163"/>
                  </a:cubicBezTo>
                  <a:cubicBezTo>
                    <a:pt x="20" y="167"/>
                    <a:pt x="20" y="168"/>
                    <a:pt x="24" y="170"/>
                  </a:cubicBezTo>
                  <a:cubicBezTo>
                    <a:pt x="28" y="171"/>
                    <a:pt x="24" y="181"/>
                    <a:pt x="25" y="181"/>
                  </a:cubicBezTo>
                  <a:cubicBezTo>
                    <a:pt x="31" y="182"/>
                    <a:pt x="26" y="192"/>
                    <a:pt x="24" y="195"/>
                  </a:cubicBezTo>
                  <a:cubicBezTo>
                    <a:pt x="20" y="200"/>
                    <a:pt x="28" y="204"/>
                    <a:pt x="30" y="210"/>
                  </a:cubicBezTo>
                  <a:cubicBezTo>
                    <a:pt x="32" y="212"/>
                    <a:pt x="26" y="216"/>
                    <a:pt x="30" y="218"/>
                  </a:cubicBezTo>
                  <a:cubicBezTo>
                    <a:pt x="34" y="220"/>
                    <a:pt x="39" y="219"/>
                    <a:pt x="39" y="226"/>
                  </a:cubicBezTo>
                  <a:cubicBezTo>
                    <a:pt x="39" y="232"/>
                    <a:pt x="45" y="235"/>
                    <a:pt x="42" y="242"/>
                  </a:cubicBezTo>
                  <a:cubicBezTo>
                    <a:pt x="42" y="246"/>
                    <a:pt x="40" y="257"/>
                    <a:pt x="37" y="259"/>
                  </a:cubicBezTo>
                  <a:cubicBezTo>
                    <a:pt x="37" y="260"/>
                    <a:pt x="37" y="260"/>
                    <a:pt x="36" y="261"/>
                  </a:cubicBezTo>
                  <a:cubicBezTo>
                    <a:pt x="44" y="263"/>
                    <a:pt x="44" y="263"/>
                    <a:pt x="44" y="263"/>
                  </a:cubicBezTo>
                  <a:cubicBezTo>
                    <a:pt x="46" y="261"/>
                    <a:pt x="46" y="261"/>
                    <a:pt x="46" y="261"/>
                  </a:cubicBezTo>
                  <a:cubicBezTo>
                    <a:pt x="44" y="258"/>
                    <a:pt x="44" y="258"/>
                    <a:pt x="44" y="258"/>
                  </a:cubicBezTo>
                  <a:cubicBezTo>
                    <a:pt x="46" y="255"/>
                    <a:pt x="46" y="255"/>
                    <a:pt x="46" y="255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58" y="264"/>
                    <a:pt x="58" y="264"/>
                    <a:pt x="58" y="264"/>
                  </a:cubicBezTo>
                  <a:cubicBezTo>
                    <a:pt x="66" y="272"/>
                    <a:pt x="66" y="272"/>
                    <a:pt x="66" y="272"/>
                  </a:cubicBezTo>
                  <a:cubicBezTo>
                    <a:pt x="66" y="267"/>
                    <a:pt x="66" y="267"/>
                    <a:pt x="66" y="267"/>
                  </a:cubicBezTo>
                  <a:cubicBezTo>
                    <a:pt x="88" y="275"/>
                    <a:pt x="88" y="275"/>
                    <a:pt x="88" y="275"/>
                  </a:cubicBezTo>
                  <a:cubicBezTo>
                    <a:pt x="89" y="281"/>
                    <a:pt x="89" y="281"/>
                    <a:pt x="89" y="281"/>
                  </a:cubicBezTo>
                  <a:cubicBezTo>
                    <a:pt x="102" y="275"/>
                    <a:pt x="102" y="275"/>
                    <a:pt x="102" y="275"/>
                  </a:cubicBezTo>
                  <a:cubicBezTo>
                    <a:pt x="109" y="280"/>
                    <a:pt x="109" y="280"/>
                    <a:pt x="109" y="280"/>
                  </a:cubicBezTo>
                  <a:cubicBezTo>
                    <a:pt x="109" y="280"/>
                    <a:pt x="96" y="288"/>
                    <a:pt x="98" y="291"/>
                  </a:cubicBezTo>
                  <a:cubicBezTo>
                    <a:pt x="100" y="293"/>
                    <a:pt x="109" y="292"/>
                    <a:pt x="110" y="295"/>
                  </a:cubicBezTo>
                  <a:cubicBezTo>
                    <a:pt x="112" y="298"/>
                    <a:pt x="111" y="306"/>
                    <a:pt x="114" y="308"/>
                  </a:cubicBezTo>
                  <a:cubicBezTo>
                    <a:pt x="117" y="310"/>
                    <a:pt x="123" y="308"/>
                    <a:pt x="124" y="306"/>
                  </a:cubicBezTo>
                  <a:cubicBezTo>
                    <a:pt x="124" y="304"/>
                    <a:pt x="130" y="301"/>
                    <a:pt x="130" y="301"/>
                  </a:cubicBezTo>
                  <a:cubicBezTo>
                    <a:pt x="134" y="302"/>
                    <a:pt x="134" y="302"/>
                    <a:pt x="134" y="302"/>
                  </a:cubicBezTo>
                  <a:cubicBezTo>
                    <a:pt x="134" y="302"/>
                    <a:pt x="136" y="296"/>
                    <a:pt x="134" y="296"/>
                  </a:cubicBezTo>
                  <a:cubicBezTo>
                    <a:pt x="132" y="296"/>
                    <a:pt x="128" y="293"/>
                    <a:pt x="128" y="293"/>
                  </a:cubicBezTo>
                  <a:cubicBezTo>
                    <a:pt x="127" y="287"/>
                    <a:pt x="127" y="287"/>
                    <a:pt x="127" y="287"/>
                  </a:cubicBezTo>
                  <a:cubicBezTo>
                    <a:pt x="127" y="287"/>
                    <a:pt x="134" y="289"/>
                    <a:pt x="140" y="291"/>
                  </a:cubicBezTo>
                  <a:cubicBezTo>
                    <a:pt x="146" y="293"/>
                    <a:pt x="150" y="298"/>
                    <a:pt x="150" y="298"/>
                  </a:cubicBezTo>
                  <a:cubicBezTo>
                    <a:pt x="162" y="293"/>
                    <a:pt x="162" y="293"/>
                    <a:pt x="162" y="293"/>
                  </a:cubicBezTo>
                  <a:cubicBezTo>
                    <a:pt x="166" y="298"/>
                    <a:pt x="166" y="298"/>
                    <a:pt x="166" y="298"/>
                  </a:cubicBezTo>
                  <a:cubicBezTo>
                    <a:pt x="162" y="303"/>
                    <a:pt x="162" y="303"/>
                    <a:pt x="162" y="303"/>
                  </a:cubicBezTo>
                  <a:cubicBezTo>
                    <a:pt x="162" y="303"/>
                    <a:pt x="165" y="307"/>
                    <a:pt x="166" y="308"/>
                  </a:cubicBezTo>
                  <a:cubicBezTo>
                    <a:pt x="168" y="309"/>
                    <a:pt x="170" y="315"/>
                    <a:pt x="170" y="315"/>
                  </a:cubicBezTo>
                  <a:cubicBezTo>
                    <a:pt x="175" y="313"/>
                    <a:pt x="175" y="313"/>
                    <a:pt x="175" y="313"/>
                  </a:cubicBezTo>
                  <a:cubicBezTo>
                    <a:pt x="176" y="309"/>
                    <a:pt x="176" y="309"/>
                    <a:pt x="176" y="309"/>
                  </a:cubicBezTo>
                  <a:cubicBezTo>
                    <a:pt x="192" y="314"/>
                    <a:pt x="192" y="314"/>
                    <a:pt x="192" y="314"/>
                  </a:cubicBezTo>
                  <a:cubicBezTo>
                    <a:pt x="202" y="317"/>
                    <a:pt x="202" y="317"/>
                    <a:pt x="202" y="317"/>
                  </a:cubicBezTo>
                  <a:cubicBezTo>
                    <a:pt x="205" y="329"/>
                    <a:pt x="205" y="329"/>
                    <a:pt x="205" y="329"/>
                  </a:cubicBezTo>
                  <a:cubicBezTo>
                    <a:pt x="214" y="329"/>
                    <a:pt x="214" y="329"/>
                    <a:pt x="214" y="329"/>
                  </a:cubicBezTo>
                  <a:cubicBezTo>
                    <a:pt x="218" y="340"/>
                    <a:pt x="218" y="340"/>
                    <a:pt x="218" y="340"/>
                  </a:cubicBezTo>
                  <a:cubicBezTo>
                    <a:pt x="221" y="340"/>
                    <a:pt x="221" y="340"/>
                    <a:pt x="221" y="340"/>
                  </a:cubicBezTo>
                  <a:cubicBezTo>
                    <a:pt x="221" y="348"/>
                    <a:pt x="221" y="348"/>
                    <a:pt x="221" y="348"/>
                  </a:cubicBezTo>
                  <a:cubicBezTo>
                    <a:pt x="231" y="346"/>
                    <a:pt x="231" y="346"/>
                    <a:pt x="231" y="346"/>
                  </a:cubicBezTo>
                  <a:cubicBezTo>
                    <a:pt x="234" y="339"/>
                    <a:pt x="234" y="339"/>
                    <a:pt x="234" y="339"/>
                  </a:cubicBezTo>
                  <a:cubicBezTo>
                    <a:pt x="237" y="339"/>
                    <a:pt x="237" y="339"/>
                    <a:pt x="237" y="339"/>
                  </a:cubicBezTo>
                  <a:cubicBezTo>
                    <a:pt x="237" y="339"/>
                    <a:pt x="238" y="333"/>
                    <a:pt x="243" y="333"/>
                  </a:cubicBezTo>
                  <a:cubicBezTo>
                    <a:pt x="247" y="334"/>
                    <a:pt x="248" y="341"/>
                    <a:pt x="248" y="341"/>
                  </a:cubicBezTo>
                  <a:cubicBezTo>
                    <a:pt x="252" y="341"/>
                    <a:pt x="252" y="341"/>
                    <a:pt x="252" y="341"/>
                  </a:cubicBezTo>
                  <a:cubicBezTo>
                    <a:pt x="251" y="344"/>
                    <a:pt x="251" y="344"/>
                    <a:pt x="251" y="344"/>
                  </a:cubicBezTo>
                  <a:cubicBezTo>
                    <a:pt x="257" y="342"/>
                    <a:pt x="257" y="342"/>
                    <a:pt x="257" y="342"/>
                  </a:cubicBezTo>
                  <a:cubicBezTo>
                    <a:pt x="260" y="349"/>
                    <a:pt x="260" y="349"/>
                    <a:pt x="260" y="349"/>
                  </a:cubicBezTo>
                  <a:cubicBezTo>
                    <a:pt x="260" y="349"/>
                    <a:pt x="255" y="356"/>
                    <a:pt x="259" y="356"/>
                  </a:cubicBezTo>
                  <a:cubicBezTo>
                    <a:pt x="261" y="356"/>
                    <a:pt x="265" y="353"/>
                    <a:pt x="265" y="353"/>
                  </a:cubicBezTo>
                  <a:cubicBezTo>
                    <a:pt x="273" y="356"/>
                    <a:pt x="273" y="356"/>
                    <a:pt x="273" y="356"/>
                  </a:cubicBezTo>
                  <a:cubicBezTo>
                    <a:pt x="276" y="346"/>
                    <a:pt x="276" y="346"/>
                    <a:pt x="276" y="346"/>
                  </a:cubicBezTo>
                  <a:cubicBezTo>
                    <a:pt x="276" y="346"/>
                    <a:pt x="281" y="340"/>
                    <a:pt x="288" y="339"/>
                  </a:cubicBezTo>
                  <a:cubicBezTo>
                    <a:pt x="300" y="339"/>
                    <a:pt x="300" y="339"/>
                    <a:pt x="300" y="339"/>
                  </a:cubicBezTo>
                  <a:cubicBezTo>
                    <a:pt x="300" y="339"/>
                    <a:pt x="301" y="345"/>
                    <a:pt x="308" y="344"/>
                  </a:cubicBezTo>
                  <a:cubicBezTo>
                    <a:pt x="313" y="343"/>
                    <a:pt x="314" y="337"/>
                    <a:pt x="314" y="337"/>
                  </a:cubicBezTo>
                  <a:cubicBezTo>
                    <a:pt x="314" y="337"/>
                    <a:pt x="319" y="333"/>
                    <a:pt x="327" y="331"/>
                  </a:cubicBezTo>
                  <a:cubicBezTo>
                    <a:pt x="334" y="330"/>
                    <a:pt x="337" y="331"/>
                    <a:pt x="337" y="331"/>
                  </a:cubicBezTo>
                  <a:cubicBezTo>
                    <a:pt x="343" y="335"/>
                    <a:pt x="343" y="335"/>
                    <a:pt x="343" y="335"/>
                  </a:cubicBezTo>
                  <a:cubicBezTo>
                    <a:pt x="343" y="335"/>
                    <a:pt x="355" y="335"/>
                    <a:pt x="356" y="337"/>
                  </a:cubicBezTo>
                  <a:cubicBezTo>
                    <a:pt x="357" y="339"/>
                    <a:pt x="357" y="344"/>
                    <a:pt x="357" y="344"/>
                  </a:cubicBezTo>
                  <a:cubicBezTo>
                    <a:pt x="381" y="348"/>
                    <a:pt x="381" y="348"/>
                    <a:pt x="381" y="348"/>
                  </a:cubicBezTo>
                  <a:cubicBezTo>
                    <a:pt x="395" y="352"/>
                    <a:pt x="395" y="352"/>
                    <a:pt x="395" y="352"/>
                  </a:cubicBezTo>
                  <a:cubicBezTo>
                    <a:pt x="396" y="346"/>
                    <a:pt x="396" y="346"/>
                    <a:pt x="396" y="346"/>
                  </a:cubicBezTo>
                  <a:cubicBezTo>
                    <a:pt x="396" y="346"/>
                    <a:pt x="388" y="344"/>
                    <a:pt x="386" y="341"/>
                  </a:cubicBezTo>
                  <a:cubicBezTo>
                    <a:pt x="385" y="338"/>
                    <a:pt x="386" y="335"/>
                    <a:pt x="385" y="330"/>
                  </a:cubicBezTo>
                  <a:cubicBezTo>
                    <a:pt x="385" y="325"/>
                    <a:pt x="379" y="318"/>
                    <a:pt x="379" y="318"/>
                  </a:cubicBezTo>
                  <a:cubicBezTo>
                    <a:pt x="379" y="318"/>
                    <a:pt x="389" y="308"/>
                    <a:pt x="392" y="301"/>
                  </a:cubicBezTo>
                  <a:cubicBezTo>
                    <a:pt x="396" y="294"/>
                    <a:pt x="397" y="283"/>
                    <a:pt x="400" y="279"/>
                  </a:cubicBezTo>
                  <a:cubicBezTo>
                    <a:pt x="404" y="276"/>
                    <a:pt x="414" y="258"/>
                    <a:pt x="414" y="258"/>
                  </a:cubicBezTo>
                  <a:cubicBezTo>
                    <a:pt x="414" y="258"/>
                    <a:pt x="425" y="261"/>
                    <a:pt x="428" y="254"/>
                  </a:cubicBezTo>
                  <a:cubicBezTo>
                    <a:pt x="431" y="246"/>
                    <a:pt x="431" y="238"/>
                    <a:pt x="428" y="235"/>
                  </a:cubicBezTo>
                  <a:cubicBezTo>
                    <a:pt x="425" y="234"/>
                    <a:pt x="421" y="233"/>
                    <a:pt x="422" y="231"/>
                  </a:cubicBezTo>
                  <a:close/>
                </a:path>
              </a:pathLst>
            </a:custGeom>
            <a:solidFill>
              <a:srgbClr val="00888A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Freeform 53" descr="© INSCALE GmbH, 18.06.2010"/>
            <p:cNvSpPr>
              <a:spLocks/>
            </p:cNvSpPr>
            <p:nvPr/>
          </p:nvSpPr>
          <p:spPr bwMode="auto">
            <a:xfrm>
              <a:off x="3589" y="1588"/>
              <a:ext cx="321" cy="243"/>
            </a:xfrm>
            <a:custGeom>
              <a:avLst/>
              <a:gdLst>
                <a:gd name="T0" fmla="*/ 126 w 222"/>
                <a:gd name="T1" fmla="*/ 205 h 168"/>
                <a:gd name="T2" fmla="*/ 159 w 222"/>
                <a:gd name="T3" fmla="*/ 223 h 168"/>
                <a:gd name="T4" fmla="*/ 165 w 222"/>
                <a:gd name="T5" fmla="*/ 243 h 168"/>
                <a:gd name="T6" fmla="*/ 184 w 222"/>
                <a:gd name="T7" fmla="*/ 236 h 168"/>
                <a:gd name="T8" fmla="*/ 204 w 222"/>
                <a:gd name="T9" fmla="*/ 236 h 168"/>
                <a:gd name="T10" fmla="*/ 224 w 222"/>
                <a:gd name="T11" fmla="*/ 229 h 168"/>
                <a:gd name="T12" fmla="*/ 233 w 222"/>
                <a:gd name="T13" fmla="*/ 211 h 168"/>
                <a:gd name="T14" fmla="*/ 253 w 222"/>
                <a:gd name="T15" fmla="*/ 197 h 168"/>
                <a:gd name="T16" fmla="*/ 273 w 222"/>
                <a:gd name="T17" fmla="*/ 205 h 168"/>
                <a:gd name="T18" fmla="*/ 272 w 222"/>
                <a:gd name="T19" fmla="*/ 187 h 168"/>
                <a:gd name="T20" fmla="*/ 272 w 222"/>
                <a:gd name="T21" fmla="*/ 139 h 168"/>
                <a:gd name="T22" fmla="*/ 294 w 222"/>
                <a:gd name="T23" fmla="*/ 107 h 168"/>
                <a:gd name="T24" fmla="*/ 315 w 222"/>
                <a:gd name="T25" fmla="*/ 94 h 168"/>
                <a:gd name="T26" fmla="*/ 299 w 222"/>
                <a:gd name="T27" fmla="*/ 84 h 168"/>
                <a:gd name="T28" fmla="*/ 304 w 222"/>
                <a:gd name="T29" fmla="*/ 61 h 168"/>
                <a:gd name="T30" fmla="*/ 285 w 222"/>
                <a:gd name="T31" fmla="*/ 48 h 168"/>
                <a:gd name="T32" fmla="*/ 276 w 222"/>
                <a:gd name="T33" fmla="*/ 42 h 168"/>
                <a:gd name="T34" fmla="*/ 244 w 222"/>
                <a:gd name="T35" fmla="*/ 22 h 168"/>
                <a:gd name="T36" fmla="*/ 214 w 222"/>
                <a:gd name="T37" fmla="*/ 20 h 168"/>
                <a:gd name="T38" fmla="*/ 198 w 222"/>
                <a:gd name="T39" fmla="*/ 0 h 168"/>
                <a:gd name="T40" fmla="*/ 184 w 222"/>
                <a:gd name="T41" fmla="*/ 17 h 168"/>
                <a:gd name="T42" fmla="*/ 174 w 222"/>
                <a:gd name="T43" fmla="*/ 17 h 168"/>
                <a:gd name="T44" fmla="*/ 155 w 222"/>
                <a:gd name="T45" fmla="*/ 14 h 168"/>
                <a:gd name="T46" fmla="*/ 130 w 222"/>
                <a:gd name="T47" fmla="*/ 22 h 168"/>
                <a:gd name="T48" fmla="*/ 111 w 222"/>
                <a:gd name="T49" fmla="*/ 19 h 168"/>
                <a:gd name="T50" fmla="*/ 103 w 222"/>
                <a:gd name="T51" fmla="*/ 26 h 168"/>
                <a:gd name="T52" fmla="*/ 95 w 222"/>
                <a:gd name="T53" fmla="*/ 19 h 168"/>
                <a:gd name="T54" fmla="*/ 78 w 222"/>
                <a:gd name="T55" fmla="*/ 22 h 168"/>
                <a:gd name="T56" fmla="*/ 45 w 222"/>
                <a:gd name="T57" fmla="*/ 30 h 168"/>
                <a:gd name="T58" fmla="*/ 33 w 222"/>
                <a:gd name="T59" fmla="*/ 35 h 168"/>
                <a:gd name="T60" fmla="*/ 10 w 222"/>
                <a:gd name="T61" fmla="*/ 58 h 168"/>
                <a:gd name="T62" fmla="*/ 6 w 222"/>
                <a:gd name="T63" fmla="*/ 58 h 168"/>
                <a:gd name="T64" fmla="*/ 7 w 222"/>
                <a:gd name="T65" fmla="*/ 90 h 168"/>
                <a:gd name="T66" fmla="*/ 9 w 222"/>
                <a:gd name="T67" fmla="*/ 104 h 168"/>
                <a:gd name="T68" fmla="*/ 7 w 222"/>
                <a:gd name="T69" fmla="*/ 136 h 168"/>
                <a:gd name="T70" fmla="*/ 13 w 222"/>
                <a:gd name="T71" fmla="*/ 124 h 168"/>
                <a:gd name="T72" fmla="*/ 13 w 222"/>
                <a:gd name="T73" fmla="*/ 103 h 168"/>
                <a:gd name="T74" fmla="*/ 20 w 222"/>
                <a:gd name="T75" fmla="*/ 126 h 168"/>
                <a:gd name="T76" fmla="*/ 23 w 222"/>
                <a:gd name="T77" fmla="*/ 133 h 168"/>
                <a:gd name="T78" fmla="*/ 35 w 222"/>
                <a:gd name="T79" fmla="*/ 145 h 168"/>
                <a:gd name="T80" fmla="*/ 54 w 222"/>
                <a:gd name="T81" fmla="*/ 148 h 168"/>
                <a:gd name="T82" fmla="*/ 69 w 222"/>
                <a:gd name="T83" fmla="*/ 155 h 168"/>
                <a:gd name="T84" fmla="*/ 100 w 222"/>
                <a:gd name="T85" fmla="*/ 149 h 168"/>
                <a:gd name="T86" fmla="*/ 111 w 222"/>
                <a:gd name="T87" fmla="*/ 174 h 168"/>
                <a:gd name="T88" fmla="*/ 117 w 222"/>
                <a:gd name="T89" fmla="*/ 211 h 1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22" h="168">
                  <a:moveTo>
                    <a:pt x="83" y="146"/>
                  </a:moveTo>
                  <a:cubicBezTo>
                    <a:pt x="83" y="146"/>
                    <a:pt x="84" y="141"/>
                    <a:pt x="87" y="142"/>
                  </a:cubicBezTo>
                  <a:cubicBezTo>
                    <a:pt x="90" y="143"/>
                    <a:pt x="89" y="147"/>
                    <a:pt x="93" y="148"/>
                  </a:cubicBezTo>
                  <a:cubicBezTo>
                    <a:pt x="97" y="148"/>
                    <a:pt x="105" y="146"/>
                    <a:pt x="110" y="154"/>
                  </a:cubicBezTo>
                  <a:cubicBezTo>
                    <a:pt x="114" y="162"/>
                    <a:pt x="111" y="165"/>
                    <a:pt x="111" y="165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26" y="167"/>
                    <a:pt x="126" y="167"/>
                    <a:pt x="126" y="167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41" y="163"/>
                    <a:pt x="141" y="163"/>
                    <a:pt x="141" y="163"/>
                  </a:cubicBezTo>
                  <a:cubicBezTo>
                    <a:pt x="148" y="166"/>
                    <a:pt x="148" y="166"/>
                    <a:pt x="148" y="166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5" y="158"/>
                    <a:pt x="159" y="160"/>
                    <a:pt x="163" y="158"/>
                  </a:cubicBezTo>
                  <a:cubicBezTo>
                    <a:pt x="167" y="157"/>
                    <a:pt x="160" y="148"/>
                    <a:pt x="161" y="146"/>
                  </a:cubicBezTo>
                  <a:cubicBezTo>
                    <a:pt x="163" y="143"/>
                    <a:pt x="171" y="146"/>
                    <a:pt x="171" y="146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5" y="136"/>
                    <a:pt x="181" y="134"/>
                    <a:pt x="186" y="134"/>
                  </a:cubicBezTo>
                  <a:cubicBezTo>
                    <a:pt x="190" y="133"/>
                    <a:pt x="186" y="139"/>
                    <a:pt x="189" y="142"/>
                  </a:cubicBezTo>
                  <a:cubicBezTo>
                    <a:pt x="192" y="145"/>
                    <a:pt x="199" y="140"/>
                    <a:pt x="197" y="133"/>
                  </a:cubicBezTo>
                  <a:cubicBezTo>
                    <a:pt x="197" y="128"/>
                    <a:pt x="188" y="129"/>
                    <a:pt x="188" y="129"/>
                  </a:cubicBezTo>
                  <a:cubicBezTo>
                    <a:pt x="191" y="113"/>
                    <a:pt x="191" y="113"/>
                    <a:pt x="191" y="113"/>
                  </a:cubicBezTo>
                  <a:cubicBezTo>
                    <a:pt x="191" y="113"/>
                    <a:pt x="188" y="101"/>
                    <a:pt x="188" y="96"/>
                  </a:cubicBezTo>
                  <a:cubicBezTo>
                    <a:pt x="188" y="92"/>
                    <a:pt x="195" y="87"/>
                    <a:pt x="200" y="86"/>
                  </a:cubicBezTo>
                  <a:cubicBezTo>
                    <a:pt x="204" y="84"/>
                    <a:pt x="203" y="74"/>
                    <a:pt x="203" y="74"/>
                  </a:cubicBezTo>
                  <a:cubicBezTo>
                    <a:pt x="218" y="70"/>
                    <a:pt x="218" y="70"/>
                    <a:pt x="218" y="70"/>
                  </a:cubicBezTo>
                  <a:cubicBezTo>
                    <a:pt x="218" y="65"/>
                    <a:pt x="218" y="65"/>
                    <a:pt x="218" y="65"/>
                  </a:cubicBezTo>
                  <a:cubicBezTo>
                    <a:pt x="218" y="65"/>
                    <a:pt x="222" y="60"/>
                    <a:pt x="221" y="56"/>
                  </a:cubicBezTo>
                  <a:cubicBezTo>
                    <a:pt x="220" y="53"/>
                    <a:pt x="207" y="58"/>
                    <a:pt x="207" y="58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10" y="42"/>
                    <a:pt x="210" y="42"/>
                    <a:pt x="210" y="42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197" y="33"/>
                    <a:pt x="197" y="33"/>
                    <a:pt x="197" y="33"/>
                  </a:cubicBezTo>
                  <a:cubicBezTo>
                    <a:pt x="196" y="29"/>
                    <a:pt x="196" y="29"/>
                    <a:pt x="196" y="29"/>
                  </a:cubicBezTo>
                  <a:cubicBezTo>
                    <a:pt x="191" y="29"/>
                    <a:pt x="191" y="29"/>
                    <a:pt x="191" y="29"/>
                  </a:cubicBezTo>
                  <a:cubicBezTo>
                    <a:pt x="191" y="29"/>
                    <a:pt x="188" y="22"/>
                    <a:pt x="186" y="19"/>
                  </a:cubicBezTo>
                  <a:cubicBezTo>
                    <a:pt x="183" y="16"/>
                    <a:pt x="169" y="15"/>
                    <a:pt x="169" y="15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0" y="22"/>
                    <a:pt x="16" y="26"/>
                  </a:cubicBezTo>
                  <a:cubicBezTo>
                    <a:pt x="12" y="31"/>
                    <a:pt x="7" y="40"/>
                    <a:pt x="7" y="40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4" y="57"/>
                    <a:pt x="5" y="62"/>
                  </a:cubicBezTo>
                  <a:cubicBezTo>
                    <a:pt x="5" y="64"/>
                    <a:pt x="6" y="66"/>
                    <a:pt x="7" y="6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6"/>
                    <a:pt x="12" y="79"/>
                    <a:pt x="12" y="79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99"/>
                    <a:pt x="32" y="100"/>
                    <a:pt x="37" y="102"/>
                  </a:cubicBezTo>
                  <a:cubicBezTo>
                    <a:pt x="41" y="105"/>
                    <a:pt x="47" y="103"/>
                    <a:pt x="47" y="103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3"/>
                    <a:pt x="78" y="110"/>
                    <a:pt x="81" y="112"/>
                  </a:cubicBezTo>
                  <a:cubicBezTo>
                    <a:pt x="85" y="115"/>
                    <a:pt x="77" y="120"/>
                    <a:pt x="77" y="120"/>
                  </a:cubicBezTo>
                  <a:cubicBezTo>
                    <a:pt x="77" y="120"/>
                    <a:pt x="75" y="125"/>
                    <a:pt x="75" y="131"/>
                  </a:cubicBezTo>
                  <a:cubicBezTo>
                    <a:pt x="74" y="139"/>
                    <a:pt x="81" y="146"/>
                    <a:pt x="81" y="146"/>
                  </a:cubicBezTo>
                  <a:lnTo>
                    <a:pt x="83" y="1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Freeform 54" descr="© INSCALE GmbH, 18.06.2010"/>
            <p:cNvSpPr>
              <a:spLocks noEditPoints="1"/>
            </p:cNvSpPr>
            <p:nvPr/>
          </p:nvSpPr>
          <p:spPr bwMode="auto">
            <a:xfrm>
              <a:off x="1630" y="2694"/>
              <a:ext cx="913" cy="753"/>
            </a:xfrm>
            <a:custGeom>
              <a:avLst/>
              <a:gdLst>
                <a:gd name="T0" fmla="*/ 697 w 631"/>
                <a:gd name="T1" fmla="*/ 591 h 522"/>
                <a:gd name="T2" fmla="*/ 683 w 631"/>
                <a:gd name="T3" fmla="*/ 550 h 522"/>
                <a:gd name="T4" fmla="*/ 686 w 631"/>
                <a:gd name="T5" fmla="*/ 570 h 522"/>
                <a:gd name="T6" fmla="*/ 700 w 631"/>
                <a:gd name="T7" fmla="*/ 547 h 522"/>
                <a:gd name="T8" fmla="*/ 833 w 631"/>
                <a:gd name="T9" fmla="*/ 480 h 522"/>
                <a:gd name="T10" fmla="*/ 767 w 631"/>
                <a:gd name="T11" fmla="*/ 519 h 522"/>
                <a:gd name="T12" fmla="*/ 810 w 631"/>
                <a:gd name="T13" fmla="*/ 537 h 522"/>
                <a:gd name="T14" fmla="*/ 845 w 631"/>
                <a:gd name="T15" fmla="*/ 516 h 522"/>
                <a:gd name="T16" fmla="*/ 832 w 631"/>
                <a:gd name="T17" fmla="*/ 502 h 522"/>
                <a:gd name="T18" fmla="*/ 732 w 631"/>
                <a:gd name="T19" fmla="*/ 235 h 522"/>
                <a:gd name="T20" fmla="*/ 715 w 631"/>
                <a:gd name="T21" fmla="*/ 212 h 522"/>
                <a:gd name="T22" fmla="*/ 660 w 631"/>
                <a:gd name="T23" fmla="*/ 199 h 522"/>
                <a:gd name="T24" fmla="*/ 603 w 631"/>
                <a:gd name="T25" fmla="*/ 185 h 522"/>
                <a:gd name="T26" fmla="*/ 587 w 631"/>
                <a:gd name="T27" fmla="*/ 166 h 522"/>
                <a:gd name="T28" fmla="*/ 534 w 631"/>
                <a:gd name="T29" fmla="*/ 150 h 522"/>
                <a:gd name="T30" fmla="*/ 527 w 631"/>
                <a:gd name="T31" fmla="*/ 124 h 522"/>
                <a:gd name="T32" fmla="*/ 430 w 631"/>
                <a:gd name="T33" fmla="*/ 108 h 522"/>
                <a:gd name="T34" fmla="*/ 379 w 631"/>
                <a:gd name="T35" fmla="*/ 89 h 522"/>
                <a:gd name="T36" fmla="*/ 258 w 631"/>
                <a:gd name="T37" fmla="*/ 53 h 522"/>
                <a:gd name="T38" fmla="*/ 166 w 631"/>
                <a:gd name="T39" fmla="*/ 30 h 522"/>
                <a:gd name="T40" fmla="*/ 129 w 631"/>
                <a:gd name="T41" fmla="*/ 14 h 522"/>
                <a:gd name="T42" fmla="*/ 100 w 631"/>
                <a:gd name="T43" fmla="*/ 1 h 522"/>
                <a:gd name="T44" fmla="*/ 90 w 631"/>
                <a:gd name="T45" fmla="*/ 25 h 522"/>
                <a:gd name="T46" fmla="*/ 23 w 631"/>
                <a:gd name="T47" fmla="*/ 27 h 522"/>
                <a:gd name="T48" fmla="*/ 7 w 631"/>
                <a:gd name="T49" fmla="*/ 53 h 522"/>
                <a:gd name="T50" fmla="*/ 4 w 631"/>
                <a:gd name="T51" fmla="*/ 84 h 522"/>
                <a:gd name="T52" fmla="*/ 20 w 631"/>
                <a:gd name="T53" fmla="*/ 100 h 522"/>
                <a:gd name="T54" fmla="*/ 10 w 631"/>
                <a:gd name="T55" fmla="*/ 113 h 522"/>
                <a:gd name="T56" fmla="*/ 16 w 631"/>
                <a:gd name="T57" fmla="*/ 126 h 522"/>
                <a:gd name="T58" fmla="*/ 23 w 631"/>
                <a:gd name="T59" fmla="*/ 141 h 522"/>
                <a:gd name="T60" fmla="*/ 59 w 631"/>
                <a:gd name="T61" fmla="*/ 154 h 522"/>
                <a:gd name="T62" fmla="*/ 91 w 631"/>
                <a:gd name="T63" fmla="*/ 182 h 522"/>
                <a:gd name="T64" fmla="*/ 145 w 631"/>
                <a:gd name="T65" fmla="*/ 185 h 522"/>
                <a:gd name="T66" fmla="*/ 162 w 631"/>
                <a:gd name="T67" fmla="*/ 216 h 522"/>
                <a:gd name="T68" fmla="*/ 130 w 631"/>
                <a:gd name="T69" fmla="*/ 267 h 522"/>
                <a:gd name="T70" fmla="*/ 107 w 631"/>
                <a:gd name="T71" fmla="*/ 339 h 522"/>
                <a:gd name="T72" fmla="*/ 85 w 631"/>
                <a:gd name="T73" fmla="*/ 389 h 522"/>
                <a:gd name="T74" fmla="*/ 67 w 631"/>
                <a:gd name="T75" fmla="*/ 441 h 522"/>
                <a:gd name="T76" fmla="*/ 49 w 631"/>
                <a:gd name="T77" fmla="*/ 525 h 522"/>
                <a:gd name="T78" fmla="*/ 30 w 631"/>
                <a:gd name="T79" fmla="*/ 554 h 522"/>
                <a:gd name="T80" fmla="*/ 33 w 631"/>
                <a:gd name="T81" fmla="*/ 617 h 522"/>
                <a:gd name="T82" fmla="*/ 46 w 631"/>
                <a:gd name="T83" fmla="*/ 625 h 522"/>
                <a:gd name="T84" fmla="*/ 72 w 631"/>
                <a:gd name="T85" fmla="*/ 672 h 522"/>
                <a:gd name="T86" fmla="*/ 87 w 631"/>
                <a:gd name="T87" fmla="*/ 697 h 522"/>
                <a:gd name="T88" fmla="*/ 104 w 631"/>
                <a:gd name="T89" fmla="*/ 731 h 522"/>
                <a:gd name="T90" fmla="*/ 137 w 631"/>
                <a:gd name="T91" fmla="*/ 750 h 522"/>
                <a:gd name="T92" fmla="*/ 204 w 631"/>
                <a:gd name="T93" fmla="*/ 718 h 522"/>
                <a:gd name="T94" fmla="*/ 314 w 631"/>
                <a:gd name="T95" fmla="*/ 718 h 522"/>
                <a:gd name="T96" fmla="*/ 411 w 631"/>
                <a:gd name="T97" fmla="*/ 721 h 522"/>
                <a:gd name="T98" fmla="*/ 469 w 631"/>
                <a:gd name="T99" fmla="*/ 666 h 522"/>
                <a:gd name="T100" fmla="*/ 519 w 631"/>
                <a:gd name="T101" fmla="*/ 656 h 522"/>
                <a:gd name="T102" fmla="*/ 531 w 631"/>
                <a:gd name="T103" fmla="*/ 617 h 522"/>
                <a:gd name="T104" fmla="*/ 585 w 631"/>
                <a:gd name="T105" fmla="*/ 581 h 522"/>
                <a:gd name="T106" fmla="*/ 600 w 631"/>
                <a:gd name="T107" fmla="*/ 457 h 522"/>
                <a:gd name="T108" fmla="*/ 655 w 631"/>
                <a:gd name="T109" fmla="*/ 400 h 522"/>
                <a:gd name="T110" fmla="*/ 661 w 631"/>
                <a:gd name="T111" fmla="*/ 400 h 522"/>
                <a:gd name="T112" fmla="*/ 700 w 631"/>
                <a:gd name="T113" fmla="*/ 358 h 522"/>
                <a:gd name="T114" fmla="*/ 852 w 631"/>
                <a:gd name="T115" fmla="*/ 287 h 522"/>
                <a:gd name="T116" fmla="*/ 854 w 631"/>
                <a:gd name="T117" fmla="*/ 251 h 522"/>
                <a:gd name="T118" fmla="*/ 797 w 631"/>
                <a:gd name="T119" fmla="*/ 247 h 522"/>
                <a:gd name="T120" fmla="*/ 751 w 631"/>
                <a:gd name="T121" fmla="*/ 232 h 522"/>
                <a:gd name="T122" fmla="*/ 893 w 631"/>
                <a:gd name="T123" fmla="*/ 490 h 5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31" h="522">
                  <a:moveTo>
                    <a:pt x="476" y="401"/>
                  </a:moveTo>
                  <a:cubicBezTo>
                    <a:pt x="474" y="405"/>
                    <a:pt x="474" y="405"/>
                    <a:pt x="474" y="405"/>
                  </a:cubicBezTo>
                  <a:cubicBezTo>
                    <a:pt x="475" y="410"/>
                    <a:pt x="475" y="410"/>
                    <a:pt x="475" y="410"/>
                  </a:cubicBezTo>
                  <a:cubicBezTo>
                    <a:pt x="478" y="407"/>
                    <a:pt x="478" y="407"/>
                    <a:pt x="478" y="407"/>
                  </a:cubicBezTo>
                  <a:cubicBezTo>
                    <a:pt x="482" y="410"/>
                    <a:pt x="482" y="410"/>
                    <a:pt x="482" y="410"/>
                  </a:cubicBezTo>
                  <a:cubicBezTo>
                    <a:pt x="484" y="408"/>
                    <a:pt x="484" y="408"/>
                    <a:pt x="484" y="408"/>
                  </a:cubicBezTo>
                  <a:cubicBezTo>
                    <a:pt x="480" y="406"/>
                    <a:pt x="480" y="406"/>
                    <a:pt x="480" y="406"/>
                  </a:cubicBezTo>
                  <a:lnTo>
                    <a:pt x="476" y="401"/>
                  </a:lnTo>
                  <a:close/>
                  <a:moveTo>
                    <a:pt x="484" y="379"/>
                  </a:moveTo>
                  <a:cubicBezTo>
                    <a:pt x="480" y="379"/>
                    <a:pt x="472" y="381"/>
                    <a:pt x="472" y="381"/>
                  </a:cubicBezTo>
                  <a:cubicBezTo>
                    <a:pt x="473" y="387"/>
                    <a:pt x="473" y="387"/>
                    <a:pt x="473" y="387"/>
                  </a:cubicBezTo>
                  <a:cubicBezTo>
                    <a:pt x="468" y="388"/>
                    <a:pt x="468" y="388"/>
                    <a:pt x="468" y="388"/>
                  </a:cubicBezTo>
                  <a:cubicBezTo>
                    <a:pt x="467" y="393"/>
                    <a:pt x="467" y="393"/>
                    <a:pt x="467" y="393"/>
                  </a:cubicBezTo>
                  <a:cubicBezTo>
                    <a:pt x="472" y="396"/>
                    <a:pt x="472" y="396"/>
                    <a:pt x="472" y="396"/>
                  </a:cubicBezTo>
                  <a:cubicBezTo>
                    <a:pt x="474" y="395"/>
                    <a:pt x="474" y="395"/>
                    <a:pt x="474" y="395"/>
                  </a:cubicBezTo>
                  <a:cubicBezTo>
                    <a:pt x="475" y="397"/>
                    <a:pt x="475" y="397"/>
                    <a:pt x="475" y="397"/>
                  </a:cubicBezTo>
                  <a:cubicBezTo>
                    <a:pt x="477" y="392"/>
                    <a:pt x="477" y="392"/>
                    <a:pt x="477" y="392"/>
                  </a:cubicBezTo>
                  <a:cubicBezTo>
                    <a:pt x="480" y="392"/>
                    <a:pt x="480" y="392"/>
                    <a:pt x="480" y="392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8" y="387"/>
                    <a:pt x="490" y="379"/>
                    <a:pt x="484" y="379"/>
                  </a:cubicBezTo>
                  <a:close/>
                  <a:moveTo>
                    <a:pt x="575" y="348"/>
                  </a:moveTo>
                  <a:cubicBezTo>
                    <a:pt x="572" y="347"/>
                    <a:pt x="571" y="342"/>
                    <a:pt x="571" y="342"/>
                  </a:cubicBezTo>
                  <a:cubicBezTo>
                    <a:pt x="575" y="338"/>
                    <a:pt x="575" y="338"/>
                    <a:pt x="575" y="338"/>
                  </a:cubicBezTo>
                  <a:cubicBezTo>
                    <a:pt x="572" y="338"/>
                    <a:pt x="572" y="338"/>
                    <a:pt x="572" y="338"/>
                  </a:cubicBezTo>
                  <a:cubicBezTo>
                    <a:pt x="576" y="333"/>
                    <a:pt x="576" y="333"/>
                    <a:pt x="576" y="333"/>
                  </a:cubicBezTo>
                  <a:cubicBezTo>
                    <a:pt x="576" y="333"/>
                    <a:pt x="565" y="333"/>
                    <a:pt x="555" y="337"/>
                  </a:cubicBezTo>
                  <a:cubicBezTo>
                    <a:pt x="545" y="341"/>
                    <a:pt x="541" y="348"/>
                    <a:pt x="541" y="348"/>
                  </a:cubicBezTo>
                  <a:cubicBezTo>
                    <a:pt x="538" y="347"/>
                    <a:pt x="538" y="347"/>
                    <a:pt x="538" y="347"/>
                  </a:cubicBezTo>
                  <a:cubicBezTo>
                    <a:pt x="530" y="352"/>
                    <a:pt x="530" y="352"/>
                    <a:pt x="530" y="352"/>
                  </a:cubicBezTo>
                  <a:cubicBezTo>
                    <a:pt x="530" y="360"/>
                    <a:pt x="530" y="360"/>
                    <a:pt x="530" y="360"/>
                  </a:cubicBezTo>
                  <a:cubicBezTo>
                    <a:pt x="534" y="358"/>
                    <a:pt x="534" y="358"/>
                    <a:pt x="534" y="358"/>
                  </a:cubicBezTo>
                  <a:cubicBezTo>
                    <a:pt x="534" y="358"/>
                    <a:pt x="537" y="363"/>
                    <a:pt x="538" y="363"/>
                  </a:cubicBezTo>
                  <a:cubicBezTo>
                    <a:pt x="540" y="363"/>
                    <a:pt x="541" y="358"/>
                    <a:pt x="545" y="358"/>
                  </a:cubicBezTo>
                  <a:cubicBezTo>
                    <a:pt x="550" y="359"/>
                    <a:pt x="547" y="363"/>
                    <a:pt x="550" y="369"/>
                  </a:cubicBezTo>
                  <a:cubicBezTo>
                    <a:pt x="555" y="374"/>
                    <a:pt x="560" y="372"/>
                    <a:pt x="560" y="372"/>
                  </a:cubicBezTo>
                  <a:cubicBezTo>
                    <a:pt x="563" y="378"/>
                    <a:pt x="563" y="378"/>
                    <a:pt x="563" y="378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71" y="375"/>
                    <a:pt x="574" y="373"/>
                  </a:cubicBezTo>
                  <a:cubicBezTo>
                    <a:pt x="577" y="371"/>
                    <a:pt x="577" y="365"/>
                    <a:pt x="577" y="365"/>
                  </a:cubicBezTo>
                  <a:cubicBezTo>
                    <a:pt x="584" y="358"/>
                    <a:pt x="584" y="358"/>
                    <a:pt x="584" y="358"/>
                  </a:cubicBezTo>
                  <a:cubicBezTo>
                    <a:pt x="583" y="357"/>
                    <a:pt x="583" y="357"/>
                    <a:pt x="583" y="357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89" y="349"/>
                    <a:pt x="589" y="349"/>
                    <a:pt x="589" y="349"/>
                  </a:cubicBezTo>
                  <a:cubicBezTo>
                    <a:pt x="582" y="344"/>
                    <a:pt x="582" y="344"/>
                    <a:pt x="582" y="344"/>
                  </a:cubicBezTo>
                  <a:cubicBezTo>
                    <a:pt x="582" y="344"/>
                    <a:pt x="579" y="348"/>
                    <a:pt x="575" y="348"/>
                  </a:cubicBezTo>
                  <a:close/>
                  <a:moveTo>
                    <a:pt x="520" y="161"/>
                  </a:moveTo>
                  <a:cubicBezTo>
                    <a:pt x="520" y="161"/>
                    <a:pt x="516" y="165"/>
                    <a:pt x="515" y="165"/>
                  </a:cubicBezTo>
                  <a:cubicBezTo>
                    <a:pt x="514" y="165"/>
                    <a:pt x="513" y="164"/>
                    <a:pt x="513" y="164"/>
                  </a:cubicBezTo>
                  <a:cubicBezTo>
                    <a:pt x="509" y="167"/>
                    <a:pt x="509" y="167"/>
                    <a:pt x="509" y="167"/>
                  </a:cubicBezTo>
                  <a:cubicBezTo>
                    <a:pt x="506" y="163"/>
                    <a:pt x="506" y="163"/>
                    <a:pt x="506" y="163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6" y="156"/>
                    <a:pt x="506" y="156"/>
                    <a:pt x="506" y="156"/>
                  </a:cubicBezTo>
                  <a:cubicBezTo>
                    <a:pt x="508" y="152"/>
                    <a:pt x="508" y="152"/>
                    <a:pt x="508" y="152"/>
                  </a:cubicBezTo>
                  <a:cubicBezTo>
                    <a:pt x="508" y="152"/>
                    <a:pt x="507" y="148"/>
                    <a:pt x="504" y="145"/>
                  </a:cubicBezTo>
                  <a:cubicBezTo>
                    <a:pt x="501" y="144"/>
                    <a:pt x="494" y="147"/>
                    <a:pt x="494" y="147"/>
                  </a:cubicBezTo>
                  <a:cubicBezTo>
                    <a:pt x="494" y="147"/>
                    <a:pt x="489" y="140"/>
                    <a:pt x="488" y="139"/>
                  </a:cubicBezTo>
                  <a:cubicBezTo>
                    <a:pt x="486" y="137"/>
                    <a:pt x="481" y="138"/>
                    <a:pt x="481" y="138"/>
                  </a:cubicBezTo>
                  <a:cubicBezTo>
                    <a:pt x="481" y="138"/>
                    <a:pt x="477" y="134"/>
                    <a:pt x="472" y="134"/>
                  </a:cubicBezTo>
                  <a:cubicBezTo>
                    <a:pt x="466" y="134"/>
                    <a:pt x="472" y="141"/>
                    <a:pt x="467" y="143"/>
                  </a:cubicBezTo>
                  <a:cubicBezTo>
                    <a:pt x="462" y="147"/>
                    <a:pt x="456" y="138"/>
                    <a:pt x="456" y="138"/>
                  </a:cubicBezTo>
                  <a:cubicBezTo>
                    <a:pt x="456" y="138"/>
                    <a:pt x="455" y="142"/>
                    <a:pt x="452" y="142"/>
                  </a:cubicBezTo>
                  <a:cubicBezTo>
                    <a:pt x="451" y="142"/>
                    <a:pt x="451" y="139"/>
                    <a:pt x="448" y="137"/>
                  </a:cubicBezTo>
                  <a:cubicBezTo>
                    <a:pt x="446" y="135"/>
                    <a:pt x="435" y="139"/>
                    <a:pt x="435" y="139"/>
                  </a:cubicBezTo>
                  <a:cubicBezTo>
                    <a:pt x="425" y="127"/>
                    <a:pt x="425" y="127"/>
                    <a:pt x="425" y="127"/>
                  </a:cubicBezTo>
                  <a:cubicBezTo>
                    <a:pt x="417" y="128"/>
                    <a:pt x="417" y="128"/>
                    <a:pt x="417" y="128"/>
                  </a:cubicBezTo>
                  <a:cubicBezTo>
                    <a:pt x="416" y="127"/>
                    <a:pt x="416" y="127"/>
                    <a:pt x="416" y="127"/>
                  </a:cubicBezTo>
                  <a:cubicBezTo>
                    <a:pt x="412" y="131"/>
                    <a:pt x="412" y="131"/>
                    <a:pt x="412" y="131"/>
                  </a:cubicBezTo>
                  <a:cubicBezTo>
                    <a:pt x="406" y="122"/>
                    <a:pt x="406" y="122"/>
                    <a:pt x="406" y="122"/>
                  </a:cubicBezTo>
                  <a:cubicBezTo>
                    <a:pt x="408" y="116"/>
                    <a:pt x="408" y="116"/>
                    <a:pt x="408" y="116"/>
                  </a:cubicBezTo>
                  <a:cubicBezTo>
                    <a:pt x="406" y="115"/>
                    <a:pt x="406" y="115"/>
                    <a:pt x="406" y="115"/>
                  </a:cubicBezTo>
                  <a:cubicBezTo>
                    <a:pt x="397" y="117"/>
                    <a:pt x="397" y="117"/>
                    <a:pt x="397" y="117"/>
                  </a:cubicBezTo>
                  <a:cubicBezTo>
                    <a:pt x="380" y="106"/>
                    <a:pt x="380" y="106"/>
                    <a:pt x="380" y="106"/>
                  </a:cubicBezTo>
                  <a:cubicBezTo>
                    <a:pt x="380" y="102"/>
                    <a:pt x="380" y="102"/>
                    <a:pt x="380" y="102"/>
                  </a:cubicBezTo>
                  <a:cubicBezTo>
                    <a:pt x="375" y="108"/>
                    <a:pt x="375" y="108"/>
                    <a:pt x="375" y="108"/>
                  </a:cubicBezTo>
                  <a:cubicBezTo>
                    <a:pt x="375" y="108"/>
                    <a:pt x="371" y="107"/>
                    <a:pt x="369" y="104"/>
                  </a:cubicBezTo>
                  <a:cubicBezTo>
                    <a:pt x="367" y="102"/>
                    <a:pt x="370" y="101"/>
                    <a:pt x="374" y="100"/>
                  </a:cubicBezTo>
                  <a:cubicBezTo>
                    <a:pt x="377" y="100"/>
                    <a:pt x="376" y="91"/>
                    <a:pt x="376" y="91"/>
                  </a:cubicBezTo>
                  <a:cubicBezTo>
                    <a:pt x="370" y="89"/>
                    <a:pt x="370" y="89"/>
                    <a:pt x="370" y="89"/>
                  </a:cubicBezTo>
                  <a:cubicBezTo>
                    <a:pt x="370" y="89"/>
                    <a:pt x="367" y="91"/>
                    <a:pt x="365" y="90"/>
                  </a:cubicBezTo>
                  <a:cubicBezTo>
                    <a:pt x="363" y="89"/>
                    <a:pt x="364" y="86"/>
                    <a:pt x="364" y="86"/>
                  </a:cubicBezTo>
                  <a:cubicBezTo>
                    <a:pt x="360" y="86"/>
                    <a:pt x="360" y="86"/>
                    <a:pt x="360" y="86"/>
                  </a:cubicBezTo>
                  <a:cubicBezTo>
                    <a:pt x="360" y="86"/>
                    <a:pt x="357" y="81"/>
                    <a:pt x="358" y="81"/>
                  </a:cubicBezTo>
                  <a:cubicBezTo>
                    <a:pt x="335" y="84"/>
                    <a:pt x="335" y="84"/>
                    <a:pt x="335" y="84"/>
                  </a:cubicBezTo>
                  <a:cubicBezTo>
                    <a:pt x="335" y="84"/>
                    <a:pt x="314" y="70"/>
                    <a:pt x="306" y="70"/>
                  </a:cubicBezTo>
                  <a:cubicBezTo>
                    <a:pt x="300" y="71"/>
                    <a:pt x="297" y="75"/>
                    <a:pt x="297" y="75"/>
                  </a:cubicBezTo>
                  <a:cubicBezTo>
                    <a:pt x="286" y="66"/>
                    <a:pt x="286" y="66"/>
                    <a:pt x="286" y="66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2"/>
                    <a:pt x="281" y="62"/>
                    <a:pt x="281" y="62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31" y="59"/>
                    <a:pt x="231" y="59"/>
                    <a:pt x="231" y="59"/>
                  </a:cubicBezTo>
                  <a:cubicBezTo>
                    <a:pt x="197" y="42"/>
                    <a:pt x="197" y="42"/>
                    <a:pt x="197" y="42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78" y="37"/>
                    <a:pt x="177" y="29"/>
                    <a:pt x="171" y="28"/>
                  </a:cubicBezTo>
                  <a:cubicBezTo>
                    <a:pt x="166" y="27"/>
                    <a:pt x="161" y="31"/>
                    <a:pt x="161" y="31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8"/>
                    <a:pt x="99" y="8"/>
                    <a:pt x="96" y="7"/>
                  </a:cubicBezTo>
                  <a:cubicBezTo>
                    <a:pt x="92" y="6"/>
                    <a:pt x="89" y="10"/>
                    <a:pt x="89" y="10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3" y="5"/>
                    <a:pt x="57" y="8"/>
                  </a:cubicBezTo>
                  <a:cubicBezTo>
                    <a:pt x="53" y="11"/>
                    <a:pt x="55" y="14"/>
                    <a:pt x="55" y="1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1" y="107"/>
                    <a:pt x="26" y="113"/>
                    <a:pt x="34" y="120"/>
                  </a:cubicBezTo>
                  <a:cubicBezTo>
                    <a:pt x="42" y="127"/>
                    <a:pt x="46" y="118"/>
                    <a:pt x="46" y="118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72" y="131"/>
                    <a:pt x="78" y="128"/>
                  </a:cubicBezTo>
                  <a:cubicBezTo>
                    <a:pt x="84" y="127"/>
                    <a:pt x="82" y="121"/>
                    <a:pt x="85" y="121"/>
                  </a:cubicBezTo>
                  <a:cubicBezTo>
                    <a:pt x="89" y="121"/>
                    <a:pt x="90" y="125"/>
                    <a:pt x="90" y="125"/>
                  </a:cubicBezTo>
                  <a:cubicBezTo>
                    <a:pt x="100" y="128"/>
                    <a:pt x="100" y="128"/>
                    <a:pt x="100" y="128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1"/>
                    <a:pt x="108" y="150"/>
                    <a:pt x="112" y="150"/>
                  </a:cubicBezTo>
                  <a:cubicBezTo>
                    <a:pt x="116" y="150"/>
                    <a:pt x="124" y="150"/>
                    <a:pt x="124" y="154"/>
                  </a:cubicBezTo>
                  <a:cubicBezTo>
                    <a:pt x="123" y="159"/>
                    <a:pt x="116" y="168"/>
                    <a:pt x="116" y="168"/>
                  </a:cubicBezTo>
                  <a:cubicBezTo>
                    <a:pt x="116" y="168"/>
                    <a:pt x="106" y="175"/>
                    <a:pt x="104" y="175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90" y="185"/>
                    <a:pt x="90" y="185"/>
                    <a:pt x="90" y="185"/>
                  </a:cubicBezTo>
                  <a:cubicBezTo>
                    <a:pt x="83" y="185"/>
                    <a:pt x="83" y="185"/>
                    <a:pt x="83" y="185"/>
                  </a:cubicBezTo>
                  <a:cubicBezTo>
                    <a:pt x="86" y="197"/>
                    <a:pt x="86" y="197"/>
                    <a:pt x="86" y="197"/>
                  </a:cubicBezTo>
                  <a:cubicBezTo>
                    <a:pt x="78" y="222"/>
                    <a:pt x="78" y="222"/>
                    <a:pt x="78" y="222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74" y="235"/>
                    <a:pt x="74" y="235"/>
                    <a:pt x="74" y="235"/>
                  </a:cubicBezTo>
                  <a:cubicBezTo>
                    <a:pt x="74" y="235"/>
                    <a:pt x="67" y="234"/>
                    <a:pt x="67" y="239"/>
                  </a:cubicBezTo>
                  <a:cubicBezTo>
                    <a:pt x="67" y="244"/>
                    <a:pt x="71" y="251"/>
                    <a:pt x="71" y="25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63" y="262"/>
                    <a:pt x="63" y="262"/>
                    <a:pt x="63" y="262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32" y="265"/>
                    <a:pt x="32" y="265"/>
                    <a:pt x="32" y="265"/>
                  </a:cubicBezTo>
                  <a:cubicBezTo>
                    <a:pt x="38" y="280"/>
                    <a:pt x="38" y="280"/>
                    <a:pt x="38" y="280"/>
                  </a:cubicBezTo>
                  <a:cubicBezTo>
                    <a:pt x="38" y="280"/>
                    <a:pt x="42" y="278"/>
                    <a:pt x="42" y="280"/>
                  </a:cubicBezTo>
                  <a:cubicBezTo>
                    <a:pt x="42" y="283"/>
                    <a:pt x="39" y="287"/>
                    <a:pt x="39" y="287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46" y="306"/>
                    <a:pt x="56" y="304"/>
                    <a:pt x="54" y="310"/>
                  </a:cubicBezTo>
                  <a:cubicBezTo>
                    <a:pt x="52" y="316"/>
                    <a:pt x="44" y="325"/>
                    <a:pt x="44" y="325"/>
                  </a:cubicBezTo>
                  <a:cubicBezTo>
                    <a:pt x="34" y="328"/>
                    <a:pt x="34" y="328"/>
                    <a:pt x="34" y="328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34" y="364"/>
                    <a:pt x="34" y="364"/>
                    <a:pt x="34" y="364"/>
                  </a:cubicBezTo>
                  <a:cubicBezTo>
                    <a:pt x="43" y="364"/>
                    <a:pt x="43" y="364"/>
                    <a:pt x="43" y="364"/>
                  </a:cubicBezTo>
                  <a:cubicBezTo>
                    <a:pt x="41" y="368"/>
                    <a:pt x="41" y="368"/>
                    <a:pt x="41" y="368"/>
                  </a:cubicBezTo>
                  <a:cubicBezTo>
                    <a:pt x="38" y="375"/>
                    <a:pt x="38" y="375"/>
                    <a:pt x="38" y="375"/>
                  </a:cubicBezTo>
                  <a:cubicBezTo>
                    <a:pt x="23" y="376"/>
                    <a:pt x="23" y="376"/>
                    <a:pt x="23" y="376"/>
                  </a:cubicBezTo>
                  <a:cubicBezTo>
                    <a:pt x="21" y="384"/>
                    <a:pt x="21" y="384"/>
                    <a:pt x="21" y="384"/>
                  </a:cubicBezTo>
                  <a:cubicBezTo>
                    <a:pt x="21" y="384"/>
                    <a:pt x="14" y="386"/>
                    <a:pt x="10" y="392"/>
                  </a:cubicBezTo>
                  <a:cubicBezTo>
                    <a:pt x="6" y="397"/>
                    <a:pt x="4" y="401"/>
                    <a:pt x="4" y="401"/>
                  </a:cubicBezTo>
                  <a:cubicBezTo>
                    <a:pt x="6" y="408"/>
                    <a:pt x="6" y="408"/>
                    <a:pt x="6" y="408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23" y="428"/>
                    <a:pt x="23" y="428"/>
                    <a:pt x="23" y="428"/>
                  </a:cubicBezTo>
                  <a:cubicBezTo>
                    <a:pt x="26" y="432"/>
                    <a:pt x="26" y="432"/>
                    <a:pt x="26" y="432"/>
                  </a:cubicBezTo>
                  <a:cubicBezTo>
                    <a:pt x="29" y="428"/>
                    <a:pt x="29" y="428"/>
                    <a:pt x="29" y="428"/>
                  </a:cubicBezTo>
                  <a:cubicBezTo>
                    <a:pt x="36" y="425"/>
                    <a:pt x="36" y="425"/>
                    <a:pt x="36" y="425"/>
                  </a:cubicBezTo>
                  <a:cubicBezTo>
                    <a:pt x="33" y="429"/>
                    <a:pt x="33" y="429"/>
                    <a:pt x="33" y="429"/>
                  </a:cubicBezTo>
                  <a:cubicBezTo>
                    <a:pt x="32" y="433"/>
                    <a:pt x="32" y="433"/>
                    <a:pt x="32" y="433"/>
                  </a:cubicBezTo>
                  <a:cubicBezTo>
                    <a:pt x="32" y="433"/>
                    <a:pt x="38" y="439"/>
                    <a:pt x="43" y="443"/>
                  </a:cubicBezTo>
                  <a:cubicBezTo>
                    <a:pt x="50" y="449"/>
                    <a:pt x="54" y="462"/>
                    <a:pt x="54" y="462"/>
                  </a:cubicBezTo>
                  <a:cubicBezTo>
                    <a:pt x="55" y="458"/>
                    <a:pt x="55" y="458"/>
                    <a:pt x="55" y="458"/>
                  </a:cubicBezTo>
                  <a:cubicBezTo>
                    <a:pt x="55" y="458"/>
                    <a:pt x="57" y="463"/>
                    <a:pt x="55" y="465"/>
                  </a:cubicBezTo>
                  <a:cubicBezTo>
                    <a:pt x="53" y="466"/>
                    <a:pt x="50" y="466"/>
                    <a:pt x="50" y="466"/>
                  </a:cubicBezTo>
                  <a:cubicBezTo>
                    <a:pt x="51" y="473"/>
                    <a:pt x="51" y="473"/>
                    <a:pt x="51" y="473"/>
                  </a:cubicBezTo>
                  <a:cubicBezTo>
                    <a:pt x="55" y="473"/>
                    <a:pt x="55" y="473"/>
                    <a:pt x="55" y="473"/>
                  </a:cubicBezTo>
                  <a:cubicBezTo>
                    <a:pt x="55" y="478"/>
                    <a:pt x="55" y="478"/>
                    <a:pt x="55" y="478"/>
                  </a:cubicBezTo>
                  <a:cubicBezTo>
                    <a:pt x="58" y="478"/>
                    <a:pt x="58" y="478"/>
                    <a:pt x="58" y="478"/>
                  </a:cubicBezTo>
                  <a:cubicBezTo>
                    <a:pt x="60" y="483"/>
                    <a:pt x="60" y="483"/>
                    <a:pt x="60" y="483"/>
                  </a:cubicBezTo>
                  <a:cubicBezTo>
                    <a:pt x="58" y="485"/>
                    <a:pt x="58" y="485"/>
                    <a:pt x="58" y="485"/>
                  </a:cubicBezTo>
                  <a:cubicBezTo>
                    <a:pt x="56" y="481"/>
                    <a:pt x="56" y="481"/>
                    <a:pt x="56" y="481"/>
                  </a:cubicBezTo>
                  <a:cubicBezTo>
                    <a:pt x="54" y="481"/>
                    <a:pt x="54" y="481"/>
                    <a:pt x="54" y="481"/>
                  </a:cubicBezTo>
                  <a:cubicBezTo>
                    <a:pt x="63" y="505"/>
                    <a:pt x="63" y="505"/>
                    <a:pt x="63" y="505"/>
                  </a:cubicBezTo>
                  <a:cubicBezTo>
                    <a:pt x="72" y="507"/>
                    <a:pt x="72" y="507"/>
                    <a:pt x="72" y="507"/>
                  </a:cubicBezTo>
                  <a:cubicBezTo>
                    <a:pt x="75" y="515"/>
                    <a:pt x="75" y="515"/>
                    <a:pt x="75" y="515"/>
                  </a:cubicBezTo>
                  <a:cubicBezTo>
                    <a:pt x="83" y="519"/>
                    <a:pt x="83" y="519"/>
                    <a:pt x="83" y="519"/>
                  </a:cubicBezTo>
                  <a:cubicBezTo>
                    <a:pt x="84" y="522"/>
                    <a:pt x="84" y="522"/>
                    <a:pt x="84" y="522"/>
                  </a:cubicBezTo>
                  <a:cubicBezTo>
                    <a:pt x="89" y="519"/>
                    <a:pt x="89" y="519"/>
                    <a:pt x="89" y="519"/>
                  </a:cubicBezTo>
                  <a:cubicBezTo>
                    <a:pt x="95" y="520"/>
                    <a:pt x="95" y="520"/>
                    <a:pt x="95" y="520"/>
                  </a:cubicBezTo>
                  <a:cubicBezTo>
                    <a:pt x="95" y="520"/>
                    <a:pt x="95" y="516"/>
                    <a:pt x="96" y="515"/>
                  </a:cubicBezTo>
                  <a:cubicBezTo>
                    <a:pt x="98" y="513"/>
                    <a:pt x="101" y="517"/>
                    <a:pt x="101" y="517"/>
                  </a:cubicBezTo>
                  <a:cubicBezTo>
                    <a:pt x="113" y="502"/>
                    <a:pt x="113" y="502"/>
                    <a:pt x="113" y="502"/>
                  </a:cubicBezTo>
                  <a:cubicBezTo>
                    <a:pt x="129" y="499"/>
                    <a:pt x="129" y="499"/>
                    <a:pt x="129" y="499"/>
                  </a:cubicBezTo>
                  <a:cubicBezTo>
                    <a:pt x="129" y="499"/>
                    <a:pt x="133" y="502"/>
                    <a:pt x="141" y="498"/>
                  </a:cubicBezTo>
                  <a:cubicBezTo>
                    <a:pt x="150" y="494"/>
                    <a:pt x="154" y="490"/>
                    <a:pt x="154" y="490"/>
                  </a:cubicBezTo>
                  <a:cubicBezTo>
                    <a:pt x="165" y="491"/>
                    <a:pt x="165" y="491"/>
                    <a:pt x="165" y="491"/>
                  </a:cubicBezTo>
                  <a:cubicBezTo>
                    <a:pt x="191" y="493"/>
                    <a:pt x="191" y="493"/>
                    <a:pt x="191" y="493"/>
                  </a:cubicBezTo>
                  <a:cubicBezTo>
                    <a:pt x="206" y="499"/>
                    <a:pt x="206" y="499"/>
                    <a:pt x="206" y="499"/>
                  </a:cubicBezTo>
                  <a:cubicBezTo>
                    <a:pt x="217" y="498"/>
                    <a:pt x="217" y="498"/>
                    <a:pt x="217" y="498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9" y="505"/>
                    <a:pt x="249" y="505"/>
                    <a:pt x="249" y="505"/>
                  </a:cubicBezTo>
                  <a:cubicBezTo>
                    <a:pt x="249" y="505"/>
                    <a:pt x="252" y="497"/>
                    <a:pt x="262" y="498"/>
                  </a:cubicBezTo>
                  <a:cubicBezTo>
                    <a:pt x="272" y="499"/>
                    <a:pt x="273" y="509"/>
                    <a:pt x="273" y="509"/>
                  </a:cubicBezTo>
                  <a:cubicBezTo>
                    <a:pt x="284" y="500"/>
                    <a:pt x="284" y="500"/>
                    <a:pt x="284" y="500"/>
                  </a:cubicBezTo>
                  <a:cubicBezTo>
                    <a:pt x="291" y="497"/>
                    <a:pt x="291" y="497"/>
                    <a:pt x="291" y="497"/>
                  </a:cubicBezTo>
                  <a:cubicBezTo>
                    <a:pt x="297" y="480"/>
                    <a:pt x="297" y="480"/>
                    <a:pt x="297" y="480"/>
                  </a:cubicBezTo>
                  <a:cubicBezTo>
                    <a:pt x="312" y="469"/>
                    <a:pt x="312" y="469"/>
                    <a:pt x="312" y="469"/>
                  </a:cubicBezTo>
                  <a:cubicBezTo>
                    <a:pt x="316" y="469"/>
                    <a:pt x="316" y="469"/>
                    <a:pt x="316" y="469"/>
                  </a:cubicBezTo>
                  <a:cubicBezTo>
                    <a:pt x="316" y="469"/>
                    <a:pt x="319" y="462"/>
                    <a:pt x="324" y="462"/>
                  </a:cubicBezTo>
                  <a:cubicBezTo>
                    <a:pt x="329" y="460"/>
                    <a:pt x="334" y="466"/>
                    <a:pt x="334" y="466"/>
                  </a:cubicBezTo>
                  <a:cubicBezTo>
                    <a:pt x="334" y="466"/>
                    <a:pt x="340" y="463"/>
                    <a:pt x="341" y="463"/>
                  </a:cubicBezTo>
                  <a:cubicBezTo>
                    <a:pt x="343" y="463"/>
                    <a:pt x="345" y="465"/>
                    <a:pt x="345" y="465"/>
                  </a:cubicBezTo>
                  <a:cubicBezTo>
                    <a:pt x="360" y="463"/>
                    <a:pt x="360" y="463"/>
                    <a:pt x="360" y="463"/>
                  </a:cubicBezTo>
                  <a:cubicBezTo>
                    <a:pt x="359" y="455"/>
                    <a:pt x="359" y="455"/>
                    <a:pt x="359" y="455"/>
                  </a:cubicBezTo>
                  <a:cubicBezTo>
                    <a:pt x="355" y="459"/>
                    <a:pt x="355" y="459"/>
                    <a:pt x="355" y="459"/>
                  </a:cubicBezTo>
                  <a:cubicBezTo>
                    <a:pt x="351" y="454"/>
                    <a:pt x="351" y="454"/>
                    <a:pt x="351" y="454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63" y="439"/>
                    <a:pt x="363" y="439"/>
                    <a:pt x="363" y="439"/>
                  </a:cubicBezTo>
                  <a:cubicBezTo>
                    <a:pt x="363" y="439"/>
                    <a:pt x="365" y="432"/>
                    <a:pt x="367" y="428"/>
                  </a:cubicBezTo>
                  <a:cubicBezTo>
                    <a:pt x="369" y="425"/>
                    <a:pt x="373" y="426"/>
                    <a:pt x="373" y="426"/>
                  </a:cubicBezTo>
                  <a:cubicBezTo>
                    <a:pt x="375" y="418"/>
                    <a:pt x="375" y="418"/>
                    <a:pt x="375" y="418"/>
                  </a:cubicBezTo>
                  <a:cubicBezTo>
                    <a:pt x="379" y="419"/>
                    <a:pt x="379" y="419"/>
                    <a:pt x="379" y="419"/>
                  </a:cubicBezTo>
                  <a:cubicBezTo>
                    <a:pt x="389" y="408"/>
                    <a:pt x="389" y="408"/>
                    <a:pt x="389" y="408"/>
                  </a:cubicBezTo>
                  <a:cubicBezTo>
                    <a:pt x="404" y="403"/>
                    <a:pt x="404" y="403"/>
                    <a:pt x="404" y="403"/>
                  </a:cubicBezTo>
                  <a:cubicBezTo>
                    <a:pt x="413" y="395"/>
                    <a:pt x="413" y="395"/>
                    <a:pt x="413" y="395"/>
                  </a:cubicBezTo>
                  <a:cubicBezTo>
                    <a:pt x="413" y="389"/>
                    <a:pt x="413" y="389"/>
                    <a:pt x="413" y="389"/>
                  </a:cubicBezTo>
                  <a:cubicBezTo>
                    <a:pt x="413" y="389"/>
                    <a:pt x="407" y="389"/>
                    <a:pt x="402" y="385"/>
                  </a:cubicBezTo>
                  <a:cubicBezTo>
                    <a:pt x="398" y="381"/>
                    <a:pt x="392" y="347"/>
                    <a:pt x="392" y="347"/>
                  </a:cubicBezTo>
                  <a:cubicBezTo>
                    <a:pt x="415" y="317"/>
                    <a:pt x="415" y="317"/>
                    <a:pt x="415" y="317"/>
                  </a:cubicBezTo>
                  <a:cubicBezTo>
                    <a:pt x="416" y="309"/>
                    <a:pt x="416" y="309"/>
                    <a:pt x="416" y="309"/>
                  </a:cubicBezTo>
                  <a:cubicBezTo>
                    <a:pt x="420" y="310"/>
                    <a:pt x="420" y="310"/>
                    <a:pt x="420" y="310"/>
                  </a:cubicBezTo>
                  <a:cubicBezTo>
                    <a:pt x="436" y="293"/>
                    <a:pt x="436" y="293"/>
                    <a:pt x="436" y="293"/>
                  </a:cubicBezTo>
                  <a:cubicBezTo>
                    <a:pt x="436" y="293"/>
                    <a:pt x="444" y="281"/>
                    <a:pt x="447" y="279"/>
                  </a:cubicBezTo>
                  <a:cubicBezTo>
                    <a:pt x="450" y="276"/>
                    <a:pt x="453" y="277"/>
                    <a:pt x="453" y="277"/>
                  </a:cubicBezTo>
                  <a:cubicBezTo>
                    <a:pt x="452" y="279"/>
                    <a:pt x="452" y="279"/>
                    <a:pt x="452" y="279"/>
                  </a:cubicBezTo>
                  <a:cubicBezTo>
                    <a:pt x="449" y="279"/>
                    <a:pt x="449" y="279"/>
                    <a:pt x="449" y="279"/>
                  </a:cubicBezTo>
                  <a:cubicBezTo>
                    <a:pt x="449" y="281"/>
                    <a:pt x="449" y="281"/>
                    <a:pt x="449" y="281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62" y="276"/>
                    <a:pt x="464" y="274"/>
                  </a:cubicBezTo>
                  <a:cubicBezTo>
                    <a:pt x="465" y="273"/>
                    <a:pt x="457" y="266"/>
                    <a:pt x="457" y="266"/>
                  </a:cubicBezTo>
                  <a:cubicBezTo>
                    <a:pt x="472" y="251"/>
                    <a:pt x="472" y="251"/>
                    <a:pt x="472" y="251"/>
                  </a:cubicBezTo>
                  <a:cubicBezTo>
                    <a:pt x="481" y="251"/>
                    <a:pt x="481" y="251"/>
                    <a:pt x="481" y="251"/>
                  </a:cubicBezTo>
                  <a:cubicBezTo>
                    <a:pt x="484" y="248"/>
                    <a:pt x="484" y="248"/>
                    <a:pt x="484" y="248"/>
                  </a:cubicBezTo>
                  <a:cubicBezTo>
                    <a:pt x="484" y="248"/>
                    <a:pt x="499" y="245"/>
                    <a:pt x="506" y="245"/>
                  </a:cubicBezTo>
                  <a:cubicBezTo>
                    <a:pt x="511" y="245"/>
                    <a:pt x="524" y="245"/>
                    <a:pt x="530" y="242"/>
                  </a:cubicBezTo>
                  <a:cubicBezTo>
                    <a:pt x="537" y="238"/>
                    <a:pt x="533" y="236"/>
                    <a:pt x="541" y="232"/>
                  </a:cubicBezTo>
                  <a:cubicBezTo>
                    <a:pt x="549" y="227"/>
                    <a:pt x="575" y="221"/>
                    <a:pt x="581" y="216"/>
                  </a:cubicBezTo>
                  <a:cubicBezTo>
                    <a:pt x="588" y="211"/>
                    <a:pt x="590" y="202"/>
                    <a:pt x="589" y="199"/>
                  </a:cubicBezTo>
                  <a:cubicBezTo>
                    <a:pt x="589" y="196"/>
                    <a:pt x="586" y="192"/>
                    <a:pt x="587" y="189"/>
                  </a:cubicBezTo>
                  <a:cubicBezTo>
                    <a:pt x="588" y="186"/>
                    <a:pt x="592" y="189"/>
                    <a:pt x="594" y="187"/>
                  </a:cubicBezTo>
                  <a:cubicBezTo>
                    <a:pt x="597" y="186"/>
                    <a:pt x="597" y="182"/>
                    <a:pt x="597" y="182"/>
                  </a:cubicBezTo>
                  <a:cubicBezTo>
                    <a:pt x="591" y="179"/>
                    <a:pt x="591" y="179"/>
                    <a:pt x="591" y="179"/>
                  </a:cubicBezTo>
                  <a:cubicBezTo>
                    <a:pt x="590" y="174"/>
                    <a:pt x="590" y="174"/>
                    <a:pt x="590" y="174"/>
                  </a:cubicBezTo>
                  <a:cubicBezTo>
                    <a:pt x="583" y="174"/>
                    <a:pt x="583" y="174"/>
                    <a:pt x="583" y="174"/>
                  </a:cubicBezTo>
                  <a:cubicBezTo>
                    <a:pt x="583" y="174"/>
                    <a:pt x="582" y="171"/>
                    <a:pt x="576" y="169"/>
                  </a:cubicBezTo>
                  <a:cubicBezTo>
                    <a:pt x="568" y="168"/>
                    <a:pt x="565" y="178"/>
                    <a:pt x="563" y="178"/>
                  </a:cubicBezTo>
                  <a:cubicBezTo>
                    <a:pt x="558" y="178"/>
                    <a:pt x="558" y="178"/>
                    <a:pt x="558" y="178"/>
                  </a:cubicBezTo>
                  <a:cubicBezTo>
                    <a:pt x="558" y="178"/>
                    <a:pt x="555" y="175"/>
                    <a:pt x="551" y="171"/>
                  </a:cubicBezTo>
                  <a:cubicBezTo>
                    <a:pt x="547" y="167"/>
                    <a:pt x="540" y="174"/>
                    <a:pt x="535" y="174"/>
                  </a:cubicBezTo>
                  <a:cubicBezTo>
                    <a:pt x="531" y="174"/>
                    <a:pt x="530" y="170"/>
                    <a:pt x="530" y="170"/>
                  </a:cubicBezTo>
                  <a:cubicBezTo>
                    <a:pt x="530" y="170"/>
                    <a:pt x="532" y="164"/>
                    <a:pt x="532" y="163"/>
                  </a:cubicBezTo>
                  <a:cubicBezTo>
                    <a:pt x="532" y="161"/>
                    <a:pt x="526" y="166"/>
                    <a:pt x="526" y="166"/>
                  </a:cubicBezTo>
                  <a:cubicBezTo>
                    <a:pt x="519" y="161"/>
                    <a:pt x="519" y="161"/>
                    <a:pt x="519" y="161"/>
                  </a:cubicBezTo>
                  <a:lnTo>
                    <a:pt x="520" y="161"/>
                  </a:lnTo>
                  <a:close/>
                  <a:moveTo>
                    <a:pt x="622" y="329"/>
                  </a:moveTo>
                  <a:cubicBezTo>
                    <a:pt x="616" y="328"/>
                    <a:pt x="607" y="333"/>
                    <a:pt x="607" y="333"/>
                  </a:cubicBezTo>
                  <a:cubicBezTo>
                    <a:pt x="608" y="339"/>
                    <a:pt x="608" y="339"/>
                    <a:pt x="608" y="339"/>
                  </a:cubicBezTo>
                  <a:cubicBezTo>
                    <a:pt x="608" y="339"/>
                    <a:pt x="613" y="339"/>
                    <a:pt x="617" y="340"/>
                  </a:cubicBezTo>
                  <a:cubicBezTo>
                    <a:pt x="621" y="340"/>
                    <a:pt x="624" y="345"/>
                    <a:pt x="624" y="345"/>
                  </a:cubicBezTo>
                  <a:cubicBezTo>
                    <a:pt x="630" y="347"/>
                    <a:pt x="630" y="347"/>
                    <a:pt x="630" y="347"/>
                  </a:cubicBezTo>
                  <a:cubicBezTo>
                    <a:pt x="631" y="341"/>
                    <a:pt x="631" y="341"/>
                    <a:pt x="631" y="341"/>
                  </a:cubicBezTo>
                  <a:cubicBezTo>
                    <a:pt x="631" y="341"/>
                    <a:pt x="627" y="331"/>
                    <a:pt x="622" y="3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Freeform 55" descr="© INSCALE GmbH, 18.06.2010"/>
            <p:cNvSpPr>
              <a:spLocks noEditPoints="1"/>
            </p:cNvSpPr>
            <p:nvPr/>
          </p:nvSpPr>
          <p:spPr bwMode="auto">
            <a:xfrm>
              <a:off x="2742" y="2527"/>
              <a:ext cx="853" cy="980"/>
            </a:xfrm>
            <a:custGeom>
              <a:avLst/>
              <a:gdLst>
                <a:gd name="T0" fmla="*/ 251 w 589"/>
                <a:gd name="T1" fmla="*/ 408 h 678"/>
                <a:gd name="T2" fmla="*/ 217 w 589"/>
                <a:gd name="T3" fmla="*/ 389 h 678"/>
                <a:gd name="T4" fmla="*/ 182 w 589"/>
                <a:gd name="T5" fmla="*/ 567 h 678"/>
                <a:gd name="T6" fmla="*/ 91 w 589"/>
                <a:gd name="T7" fmla="*/ 588 h 678"/>
                <a:gd name="T8" fmla="*/ 101 w 589"/>
                <a:gd name="T9" fmla="*/ 665 h 678"/>
                <a:gd name="T10" fmla="*/ 106 w 589"/>
                <a:gd name="T11" fmla="*/ 750 h 678"/>
                <a:gd name="T12" fmla="*/ 151 w 589"/>
                <a:gd name="T13" fmla="*/ 759 h 678"/>
                <a:gd name="T14" fmla="*/ 203 w 589"/>
                <a:gd name="T15" fmla="*/ 662 h 678"/>
                <a:gd name="T16" fmla="*/ 101 w 589"/>
                <a:gd name="T17" fmla="*/ 569 h 678"/>
                <a:gd name="T18" fmla="*/ 392 w 589"/>
                <a:gd name="T19" fmla="*/ 866 h 678"/>
                <a:gd name="T20" fmla="*/ 381 w 589"/>
                <a:gd name="T21" fmla="*/ 860 h 678"/>
                <a:gd name="T22" fmla="*/ 795 w 589"/>
                <a:gd name="T23" fmla="*/ 581 h 678"/>
                <a:gd name="T24" fmla="*/ 708 w 589"/>
                <a:gd name="T25" fmla="*/ 546 h 678"/>
                <a:gd name="T26" fmla="*/ 626 w 589"/>
                <a:gd name="T27" fmla="*/ 481 h 678"/>
                <a:gd name="T28" fmla="*/ 526 w 589"/>
                <a:gd name="T29" fmla="*/ 434 h 678"/>
                <a:gd name="T30" fmla="*/ 474 w 589"/>
                <a:gd name="T31" fmla="*/ 332 h 678"/>
                <a:gd name="T32" fmla="*/ 403 w 589"/>
                <a:gd name="T33" fmla="*/ 204 h 678"/>
                <a:gd name="T34" fmla="*/ 414 w 589"/>
                <a:gd name="T35" fmla="*/ 153 h 678"/>
                <a:gd name="T36" fmla="*/ 476 w 589"/>
                <a:gd name="T37" fmla="*/ 132 h 678"/>
                <a:gd name="T38" fmla="*/ 462 w 589"/>
                <a:gd name="T39" fmla="*/ 85 h 678"/>
                <a:gd name="T40" fmla="*/ 420 w 589"/>
                <a:gd name="T41" fmla="*/ 49 h 678"/>
                <a:gd name="T42" fmla="*/ 379 w 589"/>
                <a:gd name="T43" fmla="*/ 3 h 678"/>
                <a:gd name="T44" fmla="*/ 298 w 589"/>
                <a:gd name="T45" fmla="*/ 38 h 678"/>
                <a:gd name="T46" fmla="*/ 249 w 589"/>
                <a:gd name="T47" fmla="*/ 55 h 678"/>
                <a:gd name="T48" fmla="*/ 236 w 589"/>
                <a:gd name="T49" fmla="*/ 87 h 678"/>
                <a:gd name="T50" fmla="*/ 185 w 589"/>
                <a:gd name="T51" fmla="*/ 59 h 678"/>
                <a:gd name="T52" fmla="*/ 167 w 589"/>
                <a:gd name="T53" fmla="*/ 114 h 678"/>
                <a:gd name="T54" fmla="*/ 135 w 589"/>
                <a:gd name="T55" fmla="*/ 87 h 678"/>
                <a:gd name="T56" fmla="*/ 104 w 589"/>
                <a:gd name="T57" fmla="*/ 78 h 678"/>
                <a:gd name="T58" fmla="*/ 48 w 589"/>
                <a:gd name="T59" fmla="*/ 108 h 678"/>
                <a:gd name="T60" fmla="*/ 14 w 589"/>
                <a:gd name="T61" fmla="*/ 182 h 678"/>
                <a:gd name="T62" fmla="*/ 20 w 589"/>
                <a:gd name="T63" fmla="*/ 257 h 678"/>
                <a:gd name="T64" fmla="*/ 110 w 589"/>
                <a:gd name="T65" fmla="*/ 282 h 678"/>
                <a:gd name="T66" fmla="*/ 243 w 589"/>
                <a:gd name="T67" fmla="*/ 305 h 678"/>
                <a:gd name="T68" fmla="*/ 291 w 589"/>
                <a:gd name="T69" fmla="*/ 413 h 678"/>
                <a:gd name="T70" fmla="*/ 356 w 589"/>
                <a:gd name="T71" fmla="*/ 481 h 678"/>
                <a:gd name="T72" fmla="*/ 439 w 589"/>
                <a:gd name="T73" fmla="*/ 542 h 678"/>
                <a:gd name="T74" fmla="*/ 520 w 589"/>
                <a:gd name="T75" fmla="*/ 593 h 678"/>
                <a:gd name="T76" fmla="*/ 543 w 589"/>
                <a:gd name="T77" fmla="*/ 611 h 678"/>
                <a:gd name="T78" fmla="*/ 585 w 589"/>
                <a:gd name="T79" fmla="*/ 632 h 678"/>
                <a:gd name="T80" fmla="*/ 650 w 589"/>
                <a:gd name="T81" fmla="*/ 671 h 678"/>
                <a:gd name="T82" fmla="*/ 662 w 589"/>
                <a:gd name="T83" fmla="*/ 786 h 678"/>
                <a:gd name="T84" fmla="*/ 688 w 589"/>
                <a:gd name="T85" fmla="*/ 850 h 678"/>
                <a:gd name="T86" fmla="*/ 756 w 589"/>
                <a:gd name="T87" fmla="*/ 724 h 678"/>
                <a:gd name="T88" fmla="*/ 713 w 589"/>
                <a:gd name="T89" fmla="*/ 659 h 678"/>
                <a:gd name="T90" fmla="*/ 757 w 589"/>
                <a:gd name="T91" fmla="*/ 614 h 678"/>
                <a:gd name="T92" fmla="*/ 853 w 589"/>
                <a:gd name="T93" fmla="*/ 630 h 678"/>
                <a:gd name="T94" fmla="*/ 406 w 589"/>
                <a:gd name="T95" fmla="*/ 299 h 678"/>
                <a:gd name="T96" fmla="*/ 610 w 589"/>
                <a:gd name="T97" fmla="*/ 838 h 678"/>
                <a:gd name="T98" fmla="*/ 556 w 589"/>
                <a:gd name="T99" fmla="*/ 851 h 678"/>
                <a:gd name="T100" fmla="*/ 474 w 589"/>
                <a:gd name="T101" fmla="*/ 837 h 678"/>
                <a:gd name="T102" fmla="*/ 426 w 589"/>
                <a:gd name="T103" fmla="*/ 843 h 678"/>
                <a:gd name="T104" fmla="*/ 427 w 589"/>
                <a:gd name="T105" fmla="*/ 899 h 678"/>
                <a:gd name="T106" fmla="*/ 556 w 589"/>
                <a:gd name="T107" fmla="*/ 948 h 678"/>
                <a:gd name="T108" fmla="*/ 618 w 589"/>
                <a:gd name="T109" fmla="*/ 957 h 678"/>
                <a:gd name="T110" fmla="*/ 618 w 589"/>
                <a:gd name="T111" fmla="*/ 916 h 678"/>
                <a:gd name="T112" fmla="*/ 646 w 589"/>
                <a:gd name="T113" fmla="*/ 821 h 6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89" h="678">
                  <a:moveTo>
                    <a:pt x="173" y="282"/>
                  </a:moveTo>
                  <a:cubicBezTo>
                    <a:pt x="161" y="283"/>
                    <a:pt x="161" y="283"/>
                    <a:pt x="161" y="283"/>
                  </a:cubicBezTo>
                  <a:cubicBezTo>
                    <a:pt x="162" y="289"/>
                    <a:pt x="162" y="289"/>
                    <a:pt x="162" y="289"/>
                  </a:cubicBezTo>
                  <a:cubicBezTo>
                    <a:pt x="172" y="285"/>
                    <a:pt x="172" y="285"/>
                    <a:pt x="172" y="285"/>
                  </a:cubicBezTo>
                  <a:cubicBezTo>
                    <a:pt x="178" y="288"/>
                    <a:pt x="178" y="288"/>
                    <a:pt x="178" y="288"/>
                  </a:cubicBezTo>
                  <a:cubicBezTo>
                    <a:pt x="179" y="281"/>
                    <a:pt x="179" y="281"/>
                    <a:pt x="179" y="281"/>
                  </a:cubicBezTo>
                  <a:cubicBezTo>
                    <a:pt x="177" y="279"/>
                    <a:pt x="177" y="279"/>
                    <a:pt x="177" y="279"/>
                  </a:cubicBezTo>
                  <a:lnTo>
                    <a:pt x="173" y="282"/>
                  </a:lnTo>
                  <a:close/>
                  <a:moveTo>
                    <a:pt x="201" y="310"/>
                  </a:moveTo>
                  <a:cubicBezTo>
                    <a:pt x="196" y="311"/>
                    <a:pt x="200" y="315"/>
                    <a:pt x="200" y="315"/>
                  </a:cubicBezTo>
                  <a:cubicBezTo>
                    <a:pt x="203" y="315"/>
                    <a:pt x="205" y="310"/>
                    <a:pt x="201" y="310"/>
                  </a:cubicBezTo>
                  <a:close/>
                  <a:moveTo>
                    <a:pt x="158" y="294"/>
                  </a:moveTo>
                  <a:cubicBezTo>
                    <a:pt x="154" y="297"/>
                    <a:pt x="159" y="300"/>
                    <a:pt x="159" y="300"/>
                  </a:cubicBezTo>
                  <a:cubicBezTo>
                    <a:pt x="164" y="299"/>
                    <a:pt x="163" y="291"/>
                    <a:pt x="158" y="294"/>
                  </a:cubicBezTo>
                  <a:close/>
                  <a:moveTo>
                    <a:pt x="151" y="265"/>
                  </a:moveTo>
                  <a:cubicBezTo>
                    <a:pt x="147" y="265"/>
                    <a:pt x="150" y="269"/>
                    <a:pt x="150" y="269"/>
                  </a:cubicBezTo>
                  <a:cubicBezTo>
                    <a:pt x="154" y="268"/>
                    <a:pt x="154" y="264"/>
                    <a:pt x="151" y="265"/>
                  </a:cubicBezTo>
                  <a:close/>
                  <a:moveTo>
                    <a:pt x="142" y="408"/>
                  </a:moveTo>
                  <a:cubicBezTo>
                    <a:pt x="136" y="402"/>
                    <a:pt x="136" y="402"/>
                    <a:pt x="136" y="402"/>
                  </a:cubicBezTo>
                  <a:cubicBezTo>
                    <a:pt x="138" y="396"/>
                    <a:pt x="138" y="396"/>
                    <a:pt x="138" y="396"/>
                  </a:cubicBezTo>
                  <a:cubicBezTo>
                    <a:pt x="134" y="395"/>
                    <a:pt x="134" y="395"/>
                    <a:pt x="134" y="395"/>
                  </a:cubicBezTo>
                  <a:cubicBezTo>
                    <a:pt x="134" y="392"/>
                    <a:pt x="134" y="392"/>
                    <a:pt x="134" y="392"/>
                  </a:cubicBezTo>
                  <a:cubicBezTo>
                    <a:pt x="132" y="389"/>
                    <a:pt x="132" y="389"/>
                    <a:pt x="132" y="389"/>
                  </a:cubicBezTo>
                  <a:cubicBezTo>
                    <a:pt x="126" y="392"/>
                    <a:pt x="126" y="392"/>
                    <a:pt x="126" y="392"/>
                  </a:cubicBezTo>
                  <a:cubicBezTo>
                    <a:pt x="126" y="392"/>
                    <a:pt x="125" y="389"/>
                    <a:pt x="121" y="386"/>
                  </a:cubicBezTo>
                  <a:cubicBezTo>
                    <a:pt x="118" y="383"/>
                    <a:pt x="113" y="382"/>
                    <a:pt x="113" y="382"/>
                  </a:cubicBezTo>
                  <a:cubicBezTo>
                    <a:pt x="113" y="390"/>
                    <a:pt x="113" y="390"/>
                    <a:pt x="113" y="390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6" y="389"/>
                    <a:pt x="91" y="407"/>
                    <a:pt x="80" y="408"/>
                  </a:cubicBezTo>
                  <a:cubicBezTo>
                    <a:pt x="67" y="410"/>
                    <a:pt x="65" y="400"/>
                    <a:pt x="65" y="400"/>
                  </a:cubicBezTo>
                  <a:cubicBezTo>
                    <a:pt x="59" y="401"/>
                    <a:pt x="59" y="401"/>
                    <a:pt x="59" y="401"/>
                  </a:cubicBezTo>
                  <a:cubicBezTo>
                    <a:pt x="63" y="407"/>
                    <a:pt x="63" y="407"/>
                    <a:pt x="63" y="407"/>
                  </a:cubicBezTo>
                  <a:cubicBezTo>
                    <a:pt x="60" y="415"/>
                    <a:pt x="60" y="415"/>
                    <a:pt x="60" y="415"/>
                  </a:cubicBezTo>
                  <a:cubicBezTo>
                    <a:pt x="60" y="415"/>
                    <a:pt x="58" y="421"/>
                    <a:pt x="59" y="425"/>
                  </a:cubicBezTo>
                  <a:cubicBezTo>
                    <a:pt x="61" y="429"/>
                    <a:pt x="67" y="426"/>
                    <a:pt x="67" y="426"/>
                  </a:cubicBezTo>
                  <a:cubicBezTo>
                    <a:pt x="73" y="431"/>
                    <a:pt x="73" y="431"/>
                    <a:pt x="73" y="431"/>
                  </a:cubicBezTo>
                  <a:cubicBezTo>
                    <a:pt x="72" y="440"/>
                    <a:pt x="72" y="440"/>
                    <a:pt x="72" y="440"/>
                  </a:cubicBezTo>
                  <a:cubicBezTo>
                    <a:pt x="76" y="443"/>
                    <a:pt x="76" y="443"/>
                    <a:pt x="76" y="443"/>
                  </a:cubicBezTo>
                  <a:cubicBezTo>
                    <a:pt x="75" y="458"/>
                    <a:pt x="75" y="458"/>
                    <a:pt x="75" y="458"/>
                  </a:cubicBezTo>
                  <a:cubicBezTo>
                    <a:pt x="70" y="460"/>
                    <a:pt x="70" y="460"/>
                    <a:pt x="70" y="460"/>
                  </a:cubicBezTo>
                  <a:cubicBezTo>
                    <a:pt x="73" y="472"/>
                    <a:pt x="73" y="472"/>
                    <a:pt x="73" y="472"/>
                  </a:cubicBezTo>
                  <a:cubicBezTo>
                    <a:pt x="73" y="472"/>
                    <a:pt x="77" y="471"/>
                    <a:pt x="80" y="473"/>
                  </a:cubicBezTo>
                  <a:cubicBezTo>
                    <a:pt x="82" y="475"/>
                    <a:pt x="77" y="483"/>
                    <a:pt x="77" y="483"/>
                  </a:cubicBezTo>
                  <a:cubicBezTo>
                    <a:pt x="74" y="478"/>
                    <a:pt x="74" y="478"/>
                    <a:pt x="74" y="478"/>
                  </a:cubicBezTo>
                  <a:cubicBezTo>
                    <a:pt x="69" y="504"/>
                    <a:pt x="69" y="504"/>
                    <a:pt x="69" y="504"/>
                  </a:cubicBezTo>
                  <a:cubicBezTo>
                    <a:pt x="73" y="509"/>
                    <a:pt x="73" y="509"/>
                    <a:pt x="73" y="509"/>
                  </a:cubicBezTo>
                  <a:cubicBezTo>
                    <a:pt x="69" y="515"/>
                    <a:pt x="69" y="515"/>
                    <a:pt x="69" y="515"/>
                  </a:cubicBezTo>
                  <a:cubicBezTo>
                    <a:pt x="69" y="515"/>
                    <a:pt x="73" y="518"/>
                    <a:pt x="73" y="519"/>
                  </a:cubicBezTo>
                  <a:cubicBezTo>
                    <a:pt x="73" y="521"/>
                    <a:pt x="68" y="520"/>
                    <a:pt x="68" y="520"/>
                  </a:cubicBezTo>
                  <a:cubicBezTo>
                    <a:pt x="66" y="523"/>
                    <a:pt x="66" y="523"/>
                    <a:pt x="66" y="523"/>
                  </a:cubicBezTo>
                  <a:cubicBezTo>
                    <a:pt x="71" y="531"/>
                    <a:pt x="71" y="531"/>
                    <a:pt x="71" y="531"/>
                  </a:cubicBezTo>
                  <a:cubicBezTo>
                    <a:pt x="71" y="531"/>
                    <a:pt x="74" y="525"/>
                    <a:pt x="76" y="525"/>
                  </a:cubicBezTo>
                  <a:cubicBezTo>
                    <a:pt x="79" y="525"/>
                    <a:pt x="81" y="536"/>
                    <a:pt x="81" y="536"/>
                  </a:cubicBezTo>
                  <a:cubicBezTo>
                    <a:pt x="81" y="536"/>
                    <a:pt x="85" y="534"/>
                    <a:pt x="87" y="534"/>
                  </a:cubicBezTo>
                  <a:cubicBezTo>
                    <a:pt x="89" y="534"/>
                    <a:pt x="93" y="535"/>
                    <a:pt x="93" y="535"/>
                  </a:cubicBezTo>
                  <a:cubicBezTo>
                    <a:pt x="104" y="525"/>
                    <a:pt x="104" y="525"/>
                    <a:pt x="104" y="525"/>
                  </a:cubicBezTo>
                  <a:cubicBezTo>
                    <a:pt x="103" y="521"/>
                    <a:pt x="103" y="521"/>
                    <a:pt x="103" y="521"/>
                  </a:cubicBezTo>
                  <a:cubicBezTo>
                    <a:pt x="103" y="521"/>
                    <a:pt x="105" y="517"/>
                    <a:pt x="113" y="516"/>
                  </a:cubicBezTo>
                  <a:cubicBezTo>
                    <a:pt x="119" y="516"/>
                    <a:pt x="123" y="520"/>
                    <a:pt x="123" y="520"/>
                  </a:cubicBezTo>
                  <a:cubicBezTo>
                    <a:pt x="131" y="523"/>
                    <a:pt x="131" y="523"/>
                    <a:pt x="131" y="523"/>
                  </a:cubicBezTo>
                  <a:cubicBezTo>
                    <a:pt x="134" y="511"/>
                    <a:pt x="134" y="511"/>
                    <a:pt x="134" y="511"/>
                  </a:cubicBezTo>
                  <a:cubicBezTo>
                    <a:pt x="137" y="508"/>
                    <a:pt x="137" y="508"/>
                    <a:pt x="137" y="508"/>
                  </a:cubicBezTo>
                  <a:cubicBezTo>
                    <a:pt x="134" y="501"/>
                    <a:pt x="134" y="501"/>
                    <a:pt x="134" y="501"/>
                  </a:cubicBezTo>
                  <a:cubicBezTo>
                    <a:pt x="140" y="458"/>
                    <a:pt x="140" y="458"/>
                    <a:pt x="140" y="458"/>
                  </a:cubicBezTo>
                  <a:cubicBezTo>
                    <a:pt x="140" y="458"/>
                    <a:pt x="136" y="452"/>
                    <a:pt x="137" y="446"/>
                  </a:cubicBezTo>
                  <a:cubicBezTo>
                    <a:pt x="137" y="440"/>
                    <a:pt x="148" y="430"/>
                    <a:pt x="148" y="430"/>
                  </a:cubicBezTo>
                  <a:cubicBezTo>
                    <a:pt x="138" y="412"/>
                    <a:pt x="138" y="412"/>
                    <a:pt x="138" y="412"/>
                  </a:cubicBezTo>
                  <a:lnTo>
                    <a:pt x="142" y="408"/>
                  </a:lnTo>
                  <a:close/>
                  <a:moveTo>
                    <a:pt x="63" y="515"/>
                  </a:moveTo>
                  <a:cubicBezTo>
                    <a:pt x="55" y="516"/>
                    <a:pt x="63" y="520"/>
                    <a:pt x="63" y="520"/>
                  </a:cubicBezTo>
                  <a:cubicBezTo>
                    <a:pt x="70" y="520"/>
                    <a:pt x="71" y="514"/>
                    <a:pt x="63" y="515"/>
                  </a:cubicBezTo>
                  <a:close/>
                  <a:moveTo>
                    <a:pt x="70" y="394"/>
                  </a:moveTo>
                  <a:cubicBezTo>
                    <a:pt x="75" y="390"/>
                    <a:pt x="71" y="383"/>
                    <a:pt x="68" y="390"/>
                  </a:cubicBezTo>
                  <a:cubicBezTo>
                    <a:pt x="65" y="396"/>
                    <a:pt x="70" y="394"/>
                    <a:pt x="70" y="394"/>
                  </a:cubicBezTo>
                  <a:close/>
                  <a:moveTo>
                    <a:pt x="261" y="671"/>
                  </a:moveTo>
                  <a:cubicBezTo>
                    <a:pt x="255" y="666"/>
                    <a:pt x="256" y="671"/>
                    <a:pt x="256" y="671"/>
                  </a:cubicBezTo>
                  <a:cubicBezTo>
                    <a:pt x="256" y="675"/>
                    <a:pt x="256" y="675"/>
                    <a:pt x="256" y="675"/>
                  </a:cubicBezTo>
                  <a:cubicBezTo>
                    <a:pt x="264" y="678"/>
                    <a:pt x="266" y="675"/>
                    <a:pt x="261" y="671"/>
                  </a:cubicBezTo>
                  <a:close/>
                  <a:moveTo>
                    <a:pt x="277" y="598"/>
                  </a:moveTo>
                  <a:cubicBezTo>
                    <a:pt x="271" y="597"/>
                    <a:pt x="271" y="599"/>
                    <a:pt x="271" y="599"/>
                  </a:cubicBezTo>
                  <a:cubicBezTo>
                    <a:pt x="274" y="600"/>
                    <a:pt x="274" y="600"/>
                    <a:pt x="274" y="600"/>
                  </a:cubicBezTo>
                  <a:cubicBezTo>
                    <a:pt x="277" y="601"/>
                    <a:pt x="281" y="598"/>
                    <a:pt x="277" y="598"/>
                  </a:cubicBezTo>
                  <a:close/>
                  <a:moveTo>
                    <a:pt x="413" y="564"/>
                  </a:moveTo>
                  <a:cubicBezTo>
                    <a:pt x="415" y="564"/>
                    <a:pt x="418" y="562"/>
                    <a:pt x="413" y="562"/>
                  </a:cubicBezTo>
                  <a:cubicBezTo>
                    <a:pt x="409" y="562"/>
                    <a:pt x="413" y="564"/>
                    <a:pt x="413" y="564"/>
                  </a:cubicBezTo>
                  <a:close/>
                  <a:moveTo>
                    <a:pt x="263" y="595"/>
                  </a:moveTo>
                  <a:cubicBezTo>
                    <a:pt x="261" y="595"/>
                    <a:pt x="261" y="598"/>
                    <a:pt x="261" y="598"/>
                  </a:cubicBezTo>
                  <a:cubicBezTo>
                    <a:pt x="264" y="599"/>
                    <a:pt x="265" y="596"/>
                    <a:pt x="263" y="595"/>
                  </a:cubicBezTo>
                  <a:close/>
                  <a:moveTo>
                    <a:pt x="589" y="436"/>
                  </a:moveTo>
                  <a:cubicBezTo>
                    <a:pt x="585" y="435"/>
                    <a:pt x="585" y="435"/>
                    <a:pt x="585" y="435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3" y="416"/>
                    <a:pt x="573" y="416"/>
                    <a:pt x="573" y="416"/>
                  </a:cubicBezTo>
                  <a:cubicBezTo>
                    <a:pt x="567" y="417"/>
                    <a:pt x="567" y="417"/>
                    <a:pt x="567" y="417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10"/>
                    <a:pt x="562" y="407"/>
                    <a:pt x="558" y="405"/>
                  </a:cubicBezTo>
                  <a:cubicBezTo>
                    <a:pt x="552" y="402"/>
                    <a:pt x="549" y="402"/>
                    <a:pt x="549" y="402"/>
                  </a:cubicBezTo>
                  <a:cubicBezTo>
                    <a:pt x="543" y="398"/>
                    <a:pt x="543" y="398"/>
                    <a:pt x="543" y="398"/>
                  </a:cubicBezTo>
                  <a:cubicBezTo>
                    <a:pt x="540" y="399"/>
                    <a:pt x="540" y="399"/>
                    <a:pt x="540" y="399"/>
                  </a:cubicBezTo>
                  <a:cubicBezTo>
                    <a:pt x="528" y="394"/>
                    <a:pt x="528" y="394"/>
                    <a:pt x="528" y="394"/>
                  </a:cubicBezTo>
                  <a:cubicBezTo>
                    <a:pt x="525" y="390"/>
                    <a:pt x="525" y="390"/>
                    <a:pt x="525" y="390"/>
                  </a:cubicBezTo>
                  <a:cubicBezTo>
                    <a:pt x="516" y="386"/>
                    <a:pt x="516" y="386"/>
                    <a:pt x="516" y="386"/>
                  </a:cubicBezTo>
                  <a:cubicBezTo>
                    <a:pt x="513" y="383"/>
                    <a:pt x="513" y="383"/>
                    <a:pt x="513" y="383"/>
                  </a:cubicBezTo>
                  <a:cubicBezTo>
                    <a:pt x="492" y="377"/>
                    <a:pt x="492" y="377"/>
                    <a:pt x="492" y="377"/>
                  </a:cubicBezTo>
                  <a:cubicBezTo>
                    <a:pt x="489" y="378"/>
                    <a:pt x="489" y="378"/>
                    <a:pt x="489" y="378"/>
                  </a:cubicBezTo>
                  <a:cubicBezTo>
                    <a:pt x="472" y="369"/>
                    <a:pt x="472" y="369"/>
                    <a:pt x="472" y="369"/>
                  </a:cubicBezTo>
                  <a:cubicBezTo>
                    <a:pt x="467" y="369"/>
                    <a:pt x="467" y="369"/>
                    <a:pt x="467" y="369"/>
                  </a:cubicBezTo>
                  <a:cubicBezTo>
                    <a:pt x="467" y="369"/>
                    <a:pt x="450" y="361"/>
                    <a:pt x="448" y="357"/>
                  </a:cubicBezTo>
                  <a:cubicBezTo>
                    <a:pt x="447" y="352"/>
                    <a:pt x="451" y="349"/>
                    <a:pt x="454" y="347"/>
                  </a:cubicBezTo>
                  <a:cubicBezTo>
                    <a:pt x="458" y="345"/>
                    <a:pt x="462" y="341"/>
                    <a:pt x="462" y="341"/>
                  </a:cubicBezTo>
                  <a:cubicBezTo>
                    <a:pt x="461" y="334"/>
                    <a:pt x="461" y="334"/>
                    <a:pt x="461" y="334"/>
                  </a:cubicBezTo>
                  <a:cubicBezTo>
                    <a:pt x="461" y="334"/>
                    <a:pt x="457" y="330"/>
                    <a:pt x="452" y="330"/>
                  </a:cubicBezTo>
                  <a:cubicBezTo>
                    <a:pt x="448" y="329"/>
                    <a:pt x="437" y="332"/>
                    <a:pt x="432" y="333"/>
                  </a:cubicBezTo>
                  <a:cubicBezTo>
                    <a:pt x="407" y="333"/>
                    <a:pt x="407" y="333"/>
                    <a:pt x="407" y="333"/>
                  </a:cubicBezTo>
                  <a:cubicBezTo>
                    <a:pt x="405" y="331"/>
                    <a:pt x="405" y="331"/>
                    <a:pt x="405" y="331"/>
                  </a:cubicBezTo>
                  <a:cubicBezTo>
                    <a:pt x="390" y="323"/>
                    <a:pt x="390" y="323"/>
                    <a:pt x="390" y="323"/>
                  </a:cubicBezTo>
                  <a:cubicBezTo>
                    <a:pt x="388" y="318"/>
                    <a:pt x="388" y="318"/>
                    <a:pt x="388" y="318"/>
                  </a:cubicBezTo>
                  <a:cubicBezTo>
                    <a:pt x="380" y="316"/>
                    <a:pt x="380" y="316"/>
                    <a:pt x="380" y="316"/>
                  </a:cubicBezTo>
                  <a:cubicBezTo>
                    <a:pt x="371" y="306"/>
                    <a:pt x="371" y="306"/>
                    <a:pt x="371" y="306"/>
                  </a:cubicBezTo>
                  <a:cubicBezTo>
                    <a:pt x="366" y="304"/>
                    <a:pt x="366" y="304"/>
                    <a:pt x="366" y="304"/>
                  </a:cubicBezTo>
                  <a:cubicBezTo>
                    <a:pt x="363" y="300"/>
                    <a:pt x="363" y="300"/>
                    <a:pt x="363" y="300"/>
                  </a:cubicBezTo>
                  <a:cubicBezTo>
                    <a:pt x="356" y="296"/>
                    <a:pt x="356" y="296"/>
                    <a:pt x="356" y="296"/>
                  </a:cubicBezTo>
                  <a:cubicBezTo>
                    <a:pt x="350" y="285"/>
                    <a:pt x="350" y="285"/>
                    <a:pt x="350" y="285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46" y="273"/>
                    <a:pt x="346" y="273"/>
                    <a:pt x="346" y="273"/>
                  </a:cubicBezTo>
                  <a:cubicBezTo>
                    <a:pt x="346" y="273"/>
                    <a:pt x="346" y="262"/>
                    <a:pt x="343" y="257"/>
                  </a:cubicBezTo>
                  <a:cubicBezTo>
                    <a:pt x="341" y="252"/>
                    <a:pt x="332" y="235"/>
                    <a:pt x="332" y="235"/>
                  </a:cubicBezTo>
                  <a:cubicBezTo>
                    <a:pt x="333" y="233"/>
                    <a:pt x="333" y="233"/>
                    <a:pt x="333" y="233"/>
                  </a:cubicBezTo>
                  <a:cubicBezTo>
                    <a:pt x="327" y="230"/>
                    <a:pt x="327" y="230"/>
                    <a:pt x="327" y="230"/>
                  </a:cubicBezTo>
                  <a:cubicBezTo>
                    <a:pt x="318" y="227"/>
                    <a:pt x="318" y="227"/>
                    <a:pt x="318" y="227"/>
                  </a:cubicBezTo>
                  <a:cubicBezTo>
                    <a:pt x="297" y="209"/>
                    <a:pt x="297" y="209"/>
                    <a:pt x="297" y="209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71" y="189"/>
                    <a:pt x="271" y="189"/>
                    <a:pt x="271" y="189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70" y="148"/>
                    <a:pt x="277" y="146"/>
                    <a:pt x="278" y="141"/>
                  </a:cubicBezTo>
                  <a:cubicBezTo>
                    <a:pt x="279" y="136"/>
                    <a:pt x="269" y="134"/>
                    <a:pt x="269" y="134"/>
                  </a:cubicBezTo>
                  <a:cubicBezTo>
                    <a:pt x="269" y="134"/>
                    <a:pt x="269" y="129"/>
                    <a:pt x="267" y="127"/>
                  </a:cubicBezTo>
                  <a:cubicBezTo>
                    <a:pt x="266" y="124"/>
                    <a:pt x="261" y="121"/>
                    <a:pt x="261" y="121"/>
                  </a:cubicBezTo>
                  <a:cubicBezTo>
                    <a:pt x="261" y="121"/>
                    <a:pt x="265" y="118"/>
                    <a:pt x="266" y="117"/>
                  </a:cubicBezTo>
                  <a:cubicBezTo>
                    <a:pt x="268" y="116"/>
                    <a:pt x="267" y="111"/>
                    <a:pt x="267" y="111"/>
                  </a:cubicBezTo>
                  <a:cubicBezTo>
                    <a:pt x="271" y="109"/>
                    <a:pt x="271" y="109"/>
                    <a:pt x="271" y="109"/>
                  </a:cubicBezTo>
                  <a:cubicBezTo>
                    <a:pt x="271" y="111"/>
                    <a:pt x="271" y="111"/>
                    <a:pt x="271" y="111"/>
                  </a:cubicBezTo>
                  <a:cubicBezTo>
                    <a:pt x="271" y="111"/>
                    <a:pt x="281" y="109"/>
                    <a:pt x="286" y="106"/>
                  </a:cubicBezTo>
                  <a:cubicBezTo>
                    <a:pt x="293" y="102"/>
                    <a:pt x="296" y="97"/>
                    <a:pt x="296" y="97"/>
                  </a:cubicBezTo>
                  <a:cubicBezTo>
                    <a:pt x="303" y="97"/>
                    <a:pt x="303" y="97"/>
                    <a:pt x="303" y="97"/>
                  </a:cubicBezTo>
                  <a:cubicBezTo>
                    <a:pt x="306" y="94"/>
                    <a:pt x="306" y="94"/>
                    <a:pt x="306" y="94"/>
                  </a:cubicBezTo>
                  <a:cubicBezTo>
                    <a:pt x="302" y="93"/>
                    <a:pt x="302" y="93"/>
                    <a:pt x="302" y="93"/>
                  </a:cubicBezTo>
                  <a:cubicBezTo>
                    <a:pt x="305" y="89"/>
                    <a:pt x="305" y="89"/>
                    <a:pt x="305" y="89"/>
                  </a:cubicBezTo>
                  <a:cubicBezTo>
                    <a:pt x="323" y="93"/>
                    <a:pt x="323" y="93"/>
                    <a:pt x="323" y="93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2" y="90"/>
                    <a:pt x="326" y="90"/>
                    <a:pt x="329" y="91"/>
                  </a:cubicBezTo>
                  <a:cubicBezTo>
                    <a:pt x="332" y="91"/>
                    <a:pt x="334" y="99"/>
                    <a:pt x="334" y="99"/>
                  </a:cubicBezTo>
                  <a:cubicBezTo>
                    <a:pt x="334" y="99"/>
                    <a:pt x="339" y="96"/>
                    <a:pt x="339" y="92"/>
                  </a:cubicBezTo>
                  <a:cubicBezTo>
                    <a:pt x="339" y="86"/>
                    <a:pt x="327" y="86"/>
                    <a:pt x="327" y="86"/>
                  </a:cubicBezTo>
                  <a:cubicBezTo>
                    <a:pt x="327" y="86"/>
                    <a:pt x="331" y="75"/>
                    <a:pt x="330" y="73"/>
                  </a:cubicBezTo>
                  <a:cubicBezTo>
                    <a:pt x="329" y="70"/>
                    <a:pt x="321" y="76"/>
                    <a:pt x="321" y="76"/>
                  </a:cubicBezTo>
                  <a:cubicBezTo>
                    <a:pt x="320" y="70"/>
                    <a:pt x="320" y="70"/>
                    <a:pt x="320" y="70"/>
                  </a:cubicBezTo>
                  <a:cubicBezTo>
                    <a:pt x="320" y="70"/>
                    <a:pt x="330" y="65"/>
                    <a:pt x="330" y="61"/>
                  </a:cubicBezTo>
                  <a:cubicBezTo>
                    <a:pt x="329" y="55"/>
                    <a:pt x="319" y="59"/>
                    <a:pt x="319" y="59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26" y="44"/>
                    <a:pt x="326" y="44"/>
                    <a:pt x="326" y="44"/>
                  </a:cubicBezTo>
                  <a:cubicBezTo>
                    <a:pt x="331" y="44"/>
                    <a:pt x="331" y="44"/>
                    <a:pt x="331" y="44"/>
                  </a:cubicBezTo>
                  <a:cubicBezTo>
                    <a:pt x="332" y="43"/>
                    <a:pt x="331" y="39"/>
                    <a:pt x="330" y="38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6" y="34"/>
                    <a:pt x="306" y="34"/>
                    <a:pt x="306" y="34"/>
                  </a:cubicBezTo>
                  <a:cubicBezTo>
                    <a:pt x="290" y="34"/>
                    <a:pt x="290" y="34"/>
                    <a:pt x="290" y="34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271" y="30"/>
                    <a:pt x="271" y="30"/>
                    <a:pt x="271" y="30"/>
                  </a:cubicBezTo>
                  <a:cubicBezTo>
                    <a:pt x="268" y="22"/>
                    <a:pt x="268" y="22"/>
                    <a:pt x="268" y="22"/>
                  </a:cubicBezTo>
                  <a:cubicBezTo>
                    <a:pt x="265" y="21"/>
                    <a:pt x="265" y="21"/>
                    <a:pt x="265" y="21"/>
                  </a:cubicBezTo>
                  <a:cubicBezTo>
                    <a:pt x="265" y="21"/>
                    <a:pt x="266" y="17"/>
                    <a:pt x="264" y="16"/>
                  </a:cubicBezTo>
                  <a:cubicBezTo>
                    <a:pt x="262" y="15"/>
                    <a:pt x="260" y="17"/>
                    <a:pt x="260" y="17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7" y="8"/>
                    <a:pt x="264" y="4"/>
                    <a:pt x="262" y="2"/>
                  </a:cubicBezTo>
                  <a:cubicBezTo>
                    <a:pt x="260" y="0"/>
                    <a:pt x="254" y="6"/>
                    <a:pt x="254" y="6"/>
                  </a:cubicBezTo>
                  <a:cubicBezTo>
                    <a:pt x="250" y="4"/>
                    <a:pt x="250" y="4"/>
                    <a:pt x="250" y="4"/>
                  </a:cubicBezTo>
                  <a:cubicBezTo>
                    <a:pt x="241" y="13"/>
                    <a:pt x="241" y="13"/>
                    <a:pt x="241" y="13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2"/>
                    <a:pt x="222" y="11"/>
                    <a:pt x="213" y="12"/>
                  </a:cubicBezTo>
                  <a:cubicBezTo>
                    <a:pt x="204" y="13"/>
                    <a:pt x="210" y="21"/>
                    <a:pt x="210" y="21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194" y="23"/>
                    <a:pt x="194" y="23"/>
                    <a:pt x="194" y="23"/>
                  </a:cubicBezTo>
                  <a:cubicBezTo>
                    <a:pt x="194" y="23"/>
                    <a:pt x="194" y="19"/>
                    <a:pt x="190" y="17"/>
                  </a:cubicBezTo>
                  <a:cubicBezTo>
                    <a:pt x="187" y="16"/>
                    <a:pt x="185" y="20"/>
                    <a:pt x="185" y="2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82" y="34"/>
                    <a:pt x="182" y="34"/>
                    <a:pt x="182" y="34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1" y="32"/>
                    <a:pt x="169" y="31"/>
                    <a:pt x="163" y="37"/>
                  </a:cubicBezTo>
                  <a:cubicBezTo>
                    <a:pt x="157" y="43"/>
                    <a:pt x="163" y="47"/>
                    <a:pt x="163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5" y="60"/>
                    <a:pt x="165" y="60"/>
                    <a:pt x="165" y="60"/>
                  </a:cubicBezTo>
                  <a:cubicBezTo>
                    <a:pt x="163" y="60"/>
                    <a:pt x="163" y="60"/>
                    <a:pt x="163" y="60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8" y="52"/>
                    <a:pt x="145" y="57"/>
                    <a:pt x="139" y="54"/>
                  </a:cubicBezTo>
                  <a:cubicBezTo>
                    <a:pt x="134" y="51"/>
                    <a:pt x="135" y="41"/>
                    <a:pt x="135" y="41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51"/>
                    <a:pt x="125" y="57"/>
                  </a:cubicBezTo>
                  <a:cubicBezTo>
                    <a:pt x="123" y="62"/>
                    <a:pt x="117" y="66"/>
                    <a:pt x="117" y="66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110" y="83"/>
                    <a:pt x="110" y="83"/>
                    <a:pt x="110" y="83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99" y="67"/>
                    <a:pt x="96" y="65"/>
                  </a:cubicBezTo>
                  <a:cubicBezTo>
                    <a:pt x="92" y="63"/>
                    <a:pt x="93" y="61"/>
                    <a:pt x="93" y="60"/>
                  </a:cubicBezTo>
                  <a:cubicBezTo>
                    <a:pt x="93" y="59"/>
                    <a:pt x="89" y="58"/>
                    <a:pt x="87" y="54"/>
                  </a:cubicBezTo>
                  <a:cubicBezTo>
                    <a:pt x="85" y="51"/>
                    <a:pt x="91" y="45"/>
                    <a:pt x="91" y="45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2" y="65"/>
                    <a:pt x="69" y="66"/>
                  </a:cubicBezTo>
                  <a:cubicBezTo>
                    <a:pt x="67" y="67"/>
                    <a:pt x="68" y="70"/>
                    <a:pt x="67" y="71"/>
                  </a:cubicBezTo>
                  <a:cubicBezTo>
                    <a:pt x="66" y="73"/>
                    <a:pt x="63" y="73"/>
                    <a:pt x="61" y="73"/>
                  </a:cubicBezTo>
                  <a:cubicBezTo>
                    <a:pt x="60" y="73"/>
                    <a:pt x="61" y="77"/>
                    <a:pt x="57" y="77"/>
                  </a:cubicBezTo>
                  <a:cubicBezTo>
                    <a:pt x="54" y="77"/>
                    <a:pt x="47" y="71"/>
                    <a:pt x="46" y="71"/>
                  </a:cubicBezTo>
                  <a:cubicBezTo>
                    <a:pt x="43" y="71"/>
                    <a:pt x="42" y="76"/>
                    <a:pt x="39" y="76"/>
                  </a:cubicBezTo>
                  <a:cubicBezTo>
                    <a:pt x="36" y="77"/>
                    <a:pt x="35" y="76"/>
                    <a:pt x="33" y="75"/>
                  </a:cubicBezTo>
                  <a:cubicBezTo>
                    <a:pt x="32" y="75"/>
                    <a:pt x="32" y="78"/>
                    <a:pt x="27" y="79"/>
                  </a:cubicBezTo>
                  <a:cubicBezTo>
                    <a:pt x="25" y="79"/>
                    <a:pt x="23" y="78"/>
                    <a:pt x="23" y="77"/>
                  </a:cubicBezTo>
                  <a:cubicBezTo>
                    <a:pt x="21" y="80"/>
                    <a:pt x="15" y="79"/>
                    <a:pt x="11" y="84"/>
                  </a:cubicBezTo>
                  <a:cubicBezTo>
                    <a:pt x="8" y="91"/>
                    <a:pt x="19" y="92"/>
                    <a:pt x="19" y="92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9" y="106"/>
                    <a:pt x="21" y="104"/>
                    <a:pt x="24" y="106"/>
                  </a:cubicBezTo>
                  <a:cubicBezTo>
                    <a:pt x="26" y="108"/>
                    <a:pt x="26" y="109"/>
                    <a:pt x="24" y="116"/>
                  </a:cubicBezTo>
                  <a:cubicBezTo>
                    <a:pt x="23" y="123"/>
                    <a:pt x="10" y="126"/>
                    <a:pt x="10" y="126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6" y="125"/>
                    <a:pt x="1" y="126"/>
                    <a:pt x="1" y="131"/>
                  </a:cubicBezTo>
                  <a:cubicBezTo>
                    <a:pt x="0" y="138"/>
                    <a:pt x="5" y="132"/>
                    <a:pt x="5" y="132"/>
                  </a:cubicBezTo>
                  <a:cubicBezTo>
                    <a:pt x="5" y="132"/>
                    <a:pt x="5" y="133"/>
                    <a:pt x="8" y="141"/>
                  </a:cubicBezTo>
                  <a:cubicBezTo>
                    <a:pt x="10" y="147"/>
                    <a:pt x="17" y="143"/>
                    <a:pt x="17" y="143"/>
                  </a:cubicBezTo>
                  <a:cubicBezTo>
                    <a:pt x="18" y="155"/>
                    <a:pt x="18" y="155"/>
                    <a:pt x="18" y="155"/>
                  </a:cubicBezTo>
                  <a:cubicBezTo>
                    <a:pt x="18" y="155"/>
                    <a:pt x="17" y="158"/>
                    <a:pt x="14" y="159"/>
                  </a:cubicBezTo>
                  <a:cubicBezTo>
                    <a:pt x="11" y="161"/>
                    <a:pt x="8" y="170"/>
                    <a:pt x="14" y="178"/>
                  </a:cubicBezTo>
                  <a:cubicBezTo>
                    <a:pt x="18" y="187"/>
                    <a:pt x="23" y="190"/>
                    <a:pt x="30" y="192"/>
                  </a:cubicBezTo>
                  <a:cubicBezTo>
                    <a:pt x="35" y="194"/>
                    <a:pt x="43" y="190"/>
                    <a:pt x="46" y="190"/>
                  </a:cubicBezTo>
                  <a:cubicBezTo>
                    <a:pt x="47" y="190"/>
                    <a:pt x="49" y="192"/>
                    <a:pt x="47" y="200"/>
                  </a:cubicBezTo>
                  <a:cubicBezTo>
                    <a:pt x="43" y="208"/>
                    <a:pt x="36" y="209"/>
                    <a:pt x="36" y="209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40" y="218"/>
                    <a:pt x="51" y="218"/>
                    <a:pt x="57" y="216"/>
                  </a:cubicBezTo>
                  <a:cubicBezTo>
                    <a:pt x="63" y="213"/>
                    <a:pt x="71" y="208"/>
                    <a:pt x="71" y="208"/>
                  </a:cubicBezTo>
                  <a:cubicBezTo>
                    <a:pt x="71" y="208"/>
                    <a:pt x="73" y="200"/>
                    <a:pt x="76" y="195"/>
                  </a:cubicBezTo>
                  <a:cubicBezTo>
                    <a:pt x="79" y="191"/>
                    <a:pt x="89" y="180"/>
                    <a:pt x="97" y="177"/>
                  </a:cubicBezTo>
                  <a:cubicBezTo>
                    <a:pt x="104" y="175"/>
                    <a:pt x="116" y="180"/>
                    <a:pt x="116" y="180"/>
                  </a:cubicBezTo>
                  <a:cubicBezTo>
                    <a:pt x="118" y="184"/>
                    <a:pt x="118" y="184"/>
                    <a:pt x="118" y="184"/>
                  </a:cubicBezTo>
                  <a:cubicBezTo>
                    <a:pt x="122" y="183"/>
                    <a:pt x="122" y="183"/>
                    <a:pt x="122" y="183"/>
                  </a:cubicBezTo>
                  <a:cubicBezTo>
                    <a:pt x="133" y="189"/>
                    <a:pt x="133" y="189"/>
                    <a:pt x="133" y="189"/>
                  </a:cubicBezTo>
                  <a:cubicBezTo>
                    <a:pt x="149" y="199"/>
                    <a:pt x="149" y="199"/>
                    <a:pt x="149" y="199"/>
                  </a:cubicBezTo>
                  <a:cubicBezTo>
                    <a:pt x="152" y="197"/>
                    <a:pt x="152" y="197"/>
                    <a:pt x="152" y="197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217"/>
                    <a:pt x="168" y="217"/>
                    <a:pt x="168" y="217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1" y="238"/>
                    <a:pt x="179" y="248"/>
                    <a:pt x="182" y="257"/>
                  </a:cubicBezTo>
                  <a:cubicBezTo>
                    <a:pt x="186" y="267"/>
                    <a:pt x="179" y="271"/>
                    <a:pt x="179" y="271"/>
                  </a:cubicBezTo>
                  <a:cubicBezTo>
                    <a:pt x="182" y="275"/>
                    <a:pt x="182" y="275"/>
                    <a:pt x="182" y="275"/>
                  </a:cubicBezTo>
                  <a:cubicBezTo>
                    <a:pt x="182" y="275"/>
                    <a:pt x="188" y="273"/>
                    <a:pt x="192" y="275"/>
                  </a:cubicBezTo>
                  <a:cubicBezTo>
                    <a:pt x="198" y="278"/>
                    <a:pt x="192" y="284"/>
                    <a:pt x="192" y="284"/>
                  </a:cubicBezTo>
                  <a:cubicBezTo>
                    <a:pt x="201" y="286"/>
                    <a:pt x="201" y="286"/>
                    <a:pt x="201" y="286"/>
                  </a:cubicBezTo>
                  <a:cubicBezTo>
                    <a:pt x="212" y="298"/>
                    <a:pt x="212" y="298"/>
                    <a:pt x="212" y="298"/>
                  </a:cubicBezTo>
                  <a:cubicBezTo>
                    <a:pt x="217" y="303"/>
                    <a:pt x="217" y="303"/>
                    <a:pt x="217" y="303"/>
                  </a:cubicBezTo>
                  <a:cubicBezTo>
                    <a:pt x="217" y="303"/>
                    <a:pt x="214" y="303"/>
                    <a:pt x="211" y="306"/>
                  </a:cubicBezTo>
                  <a:cubicBezTo>
                    <a:pt x="208" y="310"/>
                    <a:pt x="215" y="312"/>
                    <a:pt x="215" y="312"/>
                  </a:cubicBezTo>
                  <a:cubicBezTo>
                    <a:pt x="216" y="306"/>
                    <a:pt x="216" y="306"/>
                    <a:pt x="216" y="306"/>
                  </a:cubicBezTo>
                  <a:cubicBezTo>
                    <a:pt x="220" y="306"/>
                    <a:pt x="220" y="306"/>
                    <a:pt x="220" y="306"/>
                  </a:cubicBezTo>
                  <a:cubicBezTo>
                    <a:pt x="220" y="306"/>
                    <a:pt x="227" y="310"/>
                    <a:pt x="233" y="314"/>
                  </a:cubicBezTo>
                  <a:cubicBezTo>
                    <a:pt x="240" y="318"/>
                    <a:pt x="246" y="333"/>
                    <a:pt x="246" y="333"/>
                  </a:cubicBezTo>
                  <a:cubicBezTo>
                    <a:pt x="250" y="332"/>
                    <a:pt x="250" y="332"/>
                    <a:pt x="250" y="332"/>
                  </a:cubicBezTo>
                  <a:cubicBezTo>
                    <a:pt x="252" y="334"/>
                    <a:pt x="252" y="334"/>
                    <a:pt x="252" y="334"/>
                  </a:cubicBezTo>
                  <a:cubicBezTo>
                    <a:pt x="252" y="334"/>
                    <a:pt x="257" y="335"/>
                    <a:pt x="263" y="341"/>
                  </a:cubicBezTo>
                  <a:cubicBezTo>
                    <a:pt x="267" y="345"/>
                    <a:pt x="266" y="351"/>
                    <a:pt x="266" y="351"/>
                  </a:cubicBezTo>
                  <a:cubicBezTo>
                    <a:pt x="266" y="351"/>
                    <a:pt x="273" y="353"/>
                    <a:pt x="277" y="356"/>
                  </a:cubicBezTo>
                  <a:cubicBezTo>
                    <a:pt x="280" y="359"/>
                    <a:pt x="286" y="369"/>
                    <a:pt x="286" y="369"/>
                  </a:cubicBezTo>
                  <a:cubicBezTo>
                    <a:pt x="290" y="369"/>
                    <a:pt x="290" y="369"/>
                    <a:pt x="290" y="369"/>
                  </a:cubicBezTo>
                  <a:cubicBezTo>
                    <a:pt x="290" y="369"/>
                    <a:pt x="300" y="373"/>
                    <a:pt x="303" y="375"/>
                  </a:cubicBezTo>
                  <a:cubicBezTo>
                    <a:pt x="305" y="376"/>
                    <a:pt x="309" y="383"/>
                    <a:pt x="309" y="383"/>
                  </a:cubicBezTo>
                  <a:cubicBezTo>
                    <a:pt x="310" y="384"/>
                    <a:pt x="310" y="384"/>
                    <a:pt x="310" y="384"/>
                  </a:cubicBezTo>
                  <a:cubicBezTo>
                    <a:pt x="310" y="384"/>
                    <a:pt x="314" y="380"/>
                    <a:pt x="319" y="378"/>
                  </a:cubicBezTo>
                  <a:cubicBezTo>
                    <a:pt x="325" y="377"/>
                    <a:pt x="335" y="383"/>
                    <a:pt x="335" y="383"/>
                  </a:cubicBezTo>
                  <a:cubicBezTo>
                    <a:pt x="335" y="383"/>
                    <a:pt x="338" y="377"/>
                    <a:pt x="346" y="384"/>
                  </a:cubicBezTo>
                  <a:cubicBezTo>
                    <a:pt x="353" y="391"/>
                    <a:pt x="354" y="398"/>
                    <a:pt x="354" y="398"/>
                  </a:cubicBezTo>
                  <a:cubicBezTo>
                    <a:pt x="354" y="398"/>
                    <a:pt x="359" y="400"/>
                    <a:pt x="360" y="402"/>
                  </a:cubicBezTo>
                  <a:cubicBezTo>
                    <a:pt x="361" y="405"/>
                    <a:pt x="359" y="410"/>
                    <a:pt x="359" y="410"/>
                  </a:cubicBezTo>
                  <a:cubicBezTo>
                    <a:pt x="361" y="411"/>
                    <a:pt x="361" y="411"/>
                    <a:pt x="361" y="411"/>
                  </a:cubicBezTo>
                  <a:cubicBezTo>
                    <a:pt x="362" y="408"/>
                    <a:pt x="362" y="408"/>
                    <a:pt x="362" y="408"/>
                  </a:cubicBezTo>
                  <a:cubicBezTo>
                    <a:pt x="367" y="410"/>
                    <a:pt x="367" y="410"/>
                    <a:pt x="367" y="410"/>
                  </a:cubicBezTo>
                  <a:cubicBezTo>
                    <a:pt x="371" y="406"/>
                    <a:pt x="371" y="406"/>
                    <a:pt x="371" y="406"/>
                  </a:cubicBezTo>
                  <a:cubicBezTo>
                    <a:pt x="378" y="413"/>
                    <a:pt x="378" y="413"/>
                    <a:pt x="378" y="413"/>
                  </a:cubicBezTo>
                  <a:cubicBezTo>
                    <a:pt x="381" y="414"/>
                    <a:pt x="381" y="414"/>
                    <a:pt x="381" y="414"/>
                  </a:cubicBezTo>
                  <a:cubicBezTo>
                    <a:pt x="372" y="422"/>
                    <a:pt x="372" y="422"/>
                    <a:pt x="372" y="422"/>
                  </a:cubicBezTo>
                  <a:cubicBezTo>
                    <a:pt x="375" y="423"/>
                    <a:pt x="375" y="423"/>
                    <a:pt x="375" y="423"/>
                  </a:cubicBezTo>
                  <a:cubicBezTo>
                    <a:pt x="381" y="420"/>
                    <a:pt x="381" y="420"/>
                    <a:pt x="381" y="420"/>
                  </a:cubicBezTo>
                  <a:cubicBezTo>
                    <a:pt x="384" y="421"/>
                    <a:pt x="384" y="421"/>
                    <a:pt x="384" y="421"/>
                  </a:cubicBezTo>
                  <a:cubicBezTo>
                    <a:pt x="388" y="419"/>
                    <a:pt x="388" y="419"/>
                    <a:pt x="388" y="419"/>
                  </a:cubicBezTo>
                  <a:cubicBezTo>
                    <a:pt x="391" y="420"/>
                    <a:pt x="391" y="420"/>
                    <a:pt x="391" y="420"/>
                  </a:cubicBezTo>
                  <a:cubicBezTo>
                    <a:pt x="395" y="416"/>
                    <a:pt x="395" y="416"/>
                    <a:pt x="395" y="416"/>
                  </a:cubicBezTo>
                  <a:cubicBezTo>
                    <a:pt x="395" y="416"/>
                    <a:pt x="400" y="420"/>
                    <a:pt x="404" y="424"/>
                  </a:cubicBezTo>
                  <a:cubicBezTo>
                    <a:pt x="408" y="428"/>
                    <a:pt x="408" y="437"/>
                    <a:pt x="408" y="437"/>
                  </a:cubicBezTo>
                  <a:cubicBezTo>
                    <a:pt x="404" y="437"/>
                    <a:pt x="404" y="437"/>
                    <a:pt x="404" y="437"/>
                  </a:cubicBezTo>
                  <a:cubicBezTo>
                    <a:pt x="404" y="444"/>
                    <a:pt x="404" y="444"/>
                    <a:pt x="404" y="444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8"/>
                    <a:pt x="416" y="448"/>
                    <a:pt x="419" y="449"/>
                  </a:cubicBezTo>
                  <a:cubicBezTo>
                    <a:pt x="423" y="451"/>
                    <a:pt x="425" y="456"/>
                    <a:pt x="425" y="456"/>
                  </a:cubicBezTo>
                  <a:cubicBezTo>
                    <a:pt x="429" y="459"/>
                    <a:pt x="429" y="459"/>
                    <a:pt x="429" y="459"/>
                  </a:cubicBezTo>
                  <a:cubicBezTo>
                    <a:pt x="429" y="459"/>
                    <a:pt x="435" y="452"/>
                    <a:pt x="440" y="452"/>
                  </a:cubicBezTo>
                  <a:cubicBezTo>
                    <a:pt x="444" y="451"/>
                    <a:pt x="445" y="459"/>
                    <a:pt x="445" y="459"/>
                  </a:cubicBezTo>
                  <a:cubicBezTo>
                    <a:pt x="449" y="464"/>
                    <a:pt x="449" y="464"/>
                    <a:pt x="449" y="464"/>
                  </a:cubicBezTo>
                  <a:cubicBezTo>
                    <a:pt x="449" y="464"/>
                    <a:pt x="452" y="478"/>
                    <a:pt x="456" y="484"/>
                  </a:cubicBezTo>
                  <a:cubicBezTo>
                    <a:pt x="459" y="489"/>
                    <a:pt x="462" y="490"/>
                    <a:pt x="465" y="498"/>
                  </a:cubicBezTo>
                  <a:cubicBezTo>
                    <a:pt x="468" y="505"/>
                    <a:pt x="469" y="518"/>
                    <a:pt x="469" y="518"/>
                  </a:cubicBezTo>
                  <a:cubicBezTo>
                    <a:pt x="473" y="523"/>
                    <a:pt x="473" y="523"/>
                    <a:pt x="473" y="523"/>
                  </a:cubicBezTo>
                  <a:cubicBezTo>
                    <a:pt x="473" y="523"/>
                    <a:pt x="475" y="523"/>
                    <a:pt x="476" y="527"/>
                  </a:cubicBezTo>
                  <a:cubicBezTo>
                    <a:pt x="477" y="532"/>
                    <a:pt x="473" y="537"/>
                    <a:pt x="473" y="537"/>
                  </a:cubicBezTo>
                  <a:cubicBezTo>
                    <a:pt x="465" y="537"/>
                    <a:pt x="465" y="537"/>
                    <a:pt x="465" y="537"/>
                  </a:cubicBezTo>
                  <a:cubicBezTo>
                    <a:pt x="465" y="537"/>
                    <a:pt x="458" y="542"/>
                    <a:pt x="457" y="544"/>
                  </a:cubicBezTo>
                  <a:cubicBezTo>
                    <a:pt x="454" y="548"/>
                    <a:pt x="461" y="550"/>
                    <a:pt x="462" y="552"/>
                  </a:cubicBezTo>
                  <a:cubicBezTo>
                    <a:pt x="464" y="554"/>
                    <a:pt x="461" y="555"/>
                    <a:pt x="459" y="559"/>
                  </a:cubicBezTo>
                  <a:cubicBezTo>
                    <a:pt x="456" y="564"/>
                    <a:pt x="457" y="568"/>
                    <a:pt x="457" y="568"/>
                  </a:cubicBezTo>
                  <a:cubicBezTo>
                    <a:pt x="448" y="573"/>
                    <a:pt x="448" y="573"/>
                    <a:pt x="448" y="573"/>
                  </a:cubicBezTo>
                  <a:cubicBezTo>
                    <a:pt x="450" y="579"/>
                    <a:pt x="450" y="579"/>
                    <a:pt x="450" y="579"/>
                  </a:cubicBezTo>
                  <a:cubicBezTo>
                    <a:pt x="450" y="579"/>
                    <a:pt x="449" y="586"/>
                    <a:pt x="452" y="590"/>
                  </a:cubicBezTo>
                  <a:cubicBezTo>
                    <a:pt x="457" y="595"/>
                    <a:pt x="464" y="590"/>
                    <a:pt x="464" y="590"/>
                  </a:cubicBezTo>
                  <a:cubicBezTo>
                    <a:pt x="464" y="590"/>
                    <a:pt x="470" y="590"/>
                    <a:pt x="475" y="588"/>
                  </a:cubicBezTo>
                  <a:cubicBezTo>
                    <a:pt x="479" y="587"/>
                    <a:pt x="478" y="571"/>
                    <a:pt x="482" y="567"/>
                  </a:cubicBezTo>
                  <a:cubicBezTo>
                    <a:pt x="486" y="563"/>
                    <a:pt x="494" y="558"/>
                    <a:pt x="497" y="556"/>
                  </a:cubicBezTo>
                  <a:cubicBezTo>
                    <a:pt x="500" y="553"/>
                    <a:pt x="495" y="541"/>
                    <a:pt x="495" y="535"/>
                  </a:cubicBezTo>
                  <a:cubicBezTo>
                    <a:pt x="494" y="528"/>
                    <a:pt x="508" y="523"/>
                    <a:pt x="511" y="522"/>
                  </a:cubicBezTo>
                  <a:cubicBezTo>
                    <a:pt x="515" y="521"/>
                    <a:pt x="519" y="522"/>
                    <a:pt x="523" y="521"/>
                  </a:cubicBezTo>
                  <a:cubicBezTo>
                    <a:pt x="526" y="520"/>
                    <a:pt x="526" y="514"/>
                    <a:pt x="526" y="514"/>
                  </a:cubicBezTo>
                  <a:cubicBezTo>
                    <a:pt x="521" y="507"/>
                    <a:pt x="521" y="507"/>
                    <a:pt x="521" y="507"/>
                  </a:cubicBezTo>
                  <a:cubicBezTo>
                    <a:pt x="522" y="501"/>
                    <a:pt x="522" y="501"/>
                    <a:pt x="522" y="501"/>
                  </a:cubicBezTo>
                  <a:cubicBezTo>
                    <a:pt x="519" y="498"/>
                    <a:pt x="519" y="498"/>
                    <a:pt x="519" y="498"/>
                  </a:cubicBezTo>
                  <a:cubicBezTo>
                    <a:pt x="521" y="490"/>
                    <a:pt x="521" y="490"/>
                    <a:pt x="521" y="490"/>
                  </a:cubicBezTo>
                  <a:cubicBezTo>
                    <a:pt x="512" y="483"/>
                    <a:pt x="512" y="483"/>
                    <a:pt x="512" y="483"/>
                  </a:cubicBezTo>
                  <a:cubicBezTo>
                    <a:pt x="509" y="483"/>
                    <a:pt x="509" y="483"/>
                    <a:pt x="509" y="483"/>
                  </a:cubicBezTo>
                  <a:cubicBezTo>
                    <a:pt x="502" y="475"/>
                    <a:pt x="502" y="475"/>
                    <a:pt x="502" y="475"/>
                  </a:cubicBezTo>
                  <a:cubicBezTo>
                    <a:pt x="502" y="475"/>
                    <a:pt x="496" y="477"/>
                    <a:pt x="489" y="476"/>
                  </a:cubicBezTo>
                  <a:cubicBezTo>
                    <a:pt x="482" y="475"/>
                    <a:pt x="486" y="464"/>
                    <a:pt x="486" y="464"/>
                  </a:cubicBezTo>
                  <a:cubicBezTo>
                    <a:pt x="486" y="464"/>
                    <a:pt x="491" y="458"/>
                    <a:pt x="492" y="456"/>
                  </a:cubicBezTo>
                  <a:cubicBezTo>
                    <a:pt x="494" y="453"/>
                    <a:pt x="491" y="449"/>
                    <a:pt x="491" y="449"/>
                  </a:cubicBezTo>
                  <a:cubicBezTo>
                    <a:pt x="495" y="444"/>
                    <a:pt x="495" y="444"/>
                    <a:pt x="495" y="444"/>
                  </a:cubicBezTo>
                  <a:cubicBezTo>
                    <a:pt x="498" y="436"/>
                    <a:pt x="498" y="436"/>
                    <a:pt x="498" y="436"/>
                  </a:cubicBezTo>
                  <a:cubicBezTo>
                    <a:pt x="498" y="436"/>
                    <a:pt x="503" y="424"/>
                    <a:pt x="507" y="422"/>
                  </a:cubicBezTo>
                  <a:cubicBezTo>
                    <a:pt x="509" y="420"/>
                    <a:pt x="516" y="417"/>
                    <a:pt x="516" y="417"/>
                  </a:cubicBezTo>
                  <a:cubicBezTo>
                    <a:pt x="518" y="421"/>
                    <a:pt x="518" y="421"/>
                    <a:pt x="518" y="421"/>
                  </a:cubicBezTo>
                  <a:cubicBezTo>
                    <a:pt x="523" y="422"/>
                    <a:pt x="523" y="422"/>
                    <a:pt x="523" y="422"/>
                  </a:cubicBezTo>
                  <a:cubicBezTo>
                    <a:pt x="523" y="425"/>
                    <a:pt x="523" y="425"/>
                    <a:pt x="523" y="425"/>
                  </a:cubicBezTo>
                  <a:cubicBezTo>
                    <a:pt x="523" y="425"/>
                    <a:pt x="533" y="430"/>
                    <a:pt x="538" y="430"/>
                  </a:cubicBezTo>
                  <a:cubicBezTo>
                    <a:pt x="542" y="431"/>
                    <a:pt x="545" y="428"/>
                    <a:pt x="545" y="428"/>
                  </a:cubicBezTo>
                  <a:cubicBezTo>
                    <a:pt x="545" y="428"/>
                    <a:pt x="550" y="429"/>
                    <a:pt x="556" y="432"/>
                  </a:cubicBezTo>
                  <a:cubicBezTo>
                    <a:pt x="562" y="437"/>
                    <a:pt x="562" y="446"/>
                    <a:pt x="562" y="451"/>
                  </a:cubicBezTo>
                  <a:cubicBezTo>
                    <a:pt x="563" y="455"/>
                    <a:pt x="575" y="456"/>
                    <a:pt x="575" y="456"/>
                  </a:cubicBezTo>
                  <a:cubicBezTo>
                    <a:pt x="575" y="456"/>
                    <a:pt x="580" y="460"/>
                    <a:pt x="583" y="458"/>
                  </a:cubicBezTo>
                  <a:cubicBezTo>
                    <a:pt x="587" y="456"/>
                    <a:pt x="582" y="446"/>
                    <a:pt x="582" y="446"/>
                  </a:cubicBezTo>
                  <a:lnTo>
                    <a:pt x="589" y="436"/>
                  </a:lnTo>
                  <a:close/>
                  <a:moveTo>
                    <a:pt x="280" y="207"/>
                  </a:moveTo>
                  <a:cubicBezTo>
                    <a:pt x="279" y="208"/>
                    <a:pt x="278" y="213"/>
                    <a:pt x="278" y="213"/>
                  </a:cubicBezTo>
                  <a:cubicBezTo>
                    <a:pt x="278" y="213"/>
                    <a:pt x="274" y="216"/>
                    <a:pt x="273" y="215"/>
                  </a:cubicBezTo>
                  <a:cubicBezTo>
                    <a:pt x="271" y="214"/>
                    <a:pt x="271" y="214"/>
                    <a:pt x="271" y="214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09"/>
                    <a:pt x="275" y="207"/>
                    <a:pt x="278" y="206"/>
                  </a:cubicBezTo>
                  <a:cubicBezTo>
                    <a:pt x="281" y="205"/>
                    <a:pt x="280" y="206"/>
                    <a:pt x="280" y="207"/>
                  </a:cubicBezTo>
                  <a:close/>
                  <a:moveTo>
                    <a:pt x="412" y="554"/>
                  </a:moveTo>
                  <a:cubicBezTo>
                    <a:pt x="409" y="551"/>
                    <a:pt x="409" y="556"/>
                    <a:pt x="409" y="556"/>
                  </a:cubicBezTo>
                  <a:cubicBezTo>
                    <a:pt x="412" y="559"/>
                    <a:pt x="416" y="557"/>
                    <a:pt x="412" y="554"/>
                  </a:cubicBezTo>
                  <a:close/>
                  <a:moveTo>
                    <a:pt x="446" y="568"/>
                  </a:moveTo>
                  <a:cubicBezTo>
                    <a:pt x="445" y="567"/>
                    <a:pt x="445" y="567"/>
                    <a:pt x="445" y="567"/>
                  </a:cubicBezTo>
                  <a:cubicBezTo>
                    <a:pt x="445" y="567"/>
                    <a:pt x="434" y="574"/>
                    <a:pt x="432" y="574"/>
                  </a:cubicBezTo>
                  <a:cubicBezTo>
                    <a:pt x="430" y="574"/>
                    <a:pt x="427" y="572"/>
                    <a:pt x="427" y="572"/>
                  </a:cubicBezTo>
                  <a:cubicBezTo>
                    <a:pt x="427" y="572"/>
                    <a:pt x="423" y="579"/>
                    <a:pt x="421" y="580"/>
                  </a:cubicBezTo>
                  <a:cubicBezTo>
                    <a:pt x="419" y="580"/>
                    <a:pt x="418" y="579"/>
                    <a:pt x="418" y="579"/>
                  </a:cubicBezTo>
                  <a:cubicBezTo>
                    <a:pt x="414" y="578"/>
                    <a:pt x="414" y="578"/>
                    <a:pt x="414" y="578"/>
                  </a:cubicBezTo>
                  <a:cubicBezTo>
                    <a:pt x="411" y="577"/>
                    <a:pt x="411" y="577"/>
                    <a:pt x="411" y="577"/>
                  </a:cubicBezTo>
                  <a:cubicBezTo>
                    <a:pt x="411" y="577"/>
                    <a:pt x="409" y="580"/>
                    <a:pt x="408" y="580"/>
                  </a:cubicBezTo>
                  <a:cubicBezTo>
                    <a:pt x="405" y="579"/>
                    <a:pt x="403" y="578"/>
                    <a:pt x="403" y="578"/>
                  </a:cubicBezTo>
                  <a:cubicBezTo>
                    <a:pt x="403" y="578"/>
                    <a:pt x="397" y="583"/>
                    <a:pt x="395" y="585"/>
                  </a:cubicBezTo>
                  <a:cubicBezTo>
                    <a:pt x="393" y="586"/>
                    <a:pt x="388" y="586"/>
                    <a:pt x="388" y="586"/>
                  </a:cubicBezTo>
                  <a:cubicBezTo>
                    <a:pt x="384" y="589"/>
                    <a:pt x="384" y="589"/>
                    <a:pt x="384" y="589"/>
                  </a:cubicBezTo>
                  <a:cubicBezTo>
                    <a:pt x="370" y="590"/>
                    <a:pt x="370" y="590"/>
                    <a:pt x="370" y="590"/>
                  </a:cubicBezTo>
                  <a:cubicBezTo>
                    <a:pt x="370" y="590"/>
                    <a:pt x="368" y="588"/>
                    <a:pt x="365" y="588"/>
                  </a:cubicBezTo>
                  <a:cubicBezTo>
                    <a:pt x="362" y="588"/>
                    <a:pt x="355" y="594"/>
                    <a:pt x="352" y="594"/>
                  </a:cubicBezTo>
                  <a:cubicBezTo>
                    <a:pt x="348" y="594"/>
                    <a:pt x="341" y="589"/>
                    <a:pt x="341" y="589"/>
                  </a:cubicBezTo>
                  <a:cubicBezTo>
                    <a:pt x="339" y="585"/>
                    <a:pt x="339" y="585"/>
                    <a:pt x="339" y="585"/>
                  </a:cubicBezTo>
                  <a:cubicBezTo>
                    <a:pt x="339" y="585"/>
                    <a:pt x="332" y="587"/>
                    <a:pt x="331" y="586"/>
                  </a:cubicBezTo>
                  <a:cubicBezTo>
                    <a:pt x="330" y="584"/>
                    <a:pt x="331" y="581"/>
                    <a:pt x="331" y="581"/>
                  </a:cubicBezTo>
                  <a:cubicBezTo>
                    <a:pt x="327" y="579"/>
                    <a:pt x="327" y="579"/>
                    <a:pt x="327" y="579"/>
                  </a:cubicBezTo>
                  <a:cubicBezTo>
                    <a:pt x="316" y="581"/>
                    <a:pt x="316" y="581"/>
                    <a:pt x="316" y="581"/>
                  </a:cubicBezTo>
                  <a:cubicBezTo>
                    <a:pt x="314" y="583"/>
                    <a:pt x="314" y="583"/>
                    <a:pt x="314" y="583"/>
                  </a:cubicBezTo>
                  <a:cubicBezTo>
                    <a:pt x="315" y="587"/>
                    <a:pt x="315" y="587"/>
                    <a:pt x="315" y="587"/>
                  </a:cubicBezTo>
                  <a:cubicBezTo>
                    <a:pt x="306" y="591"/>
                    <a:pt x="306" y="591"/>
                    <a:pt x="306" y="591"/>
                  </a:cubicBezTo>
                  <a:cubicBezTo>
                    <a:pt x="301" y="588"/>
                    <a:pt x="301" y="588"/>
                    <a:pt x="301" y="588"/>
                  </a:cubicBezTo>
                  <a:cubicBezTo>
                    <a:pt x="301" y="588"/>
                    <a:pt x="301" y="585"/>
                    <a:pt x="299" y="583"/>
                  </a:cubicBezTo>
                  <a:cubicBezTo>
                    <a:pt x="296" y="581"/>
                    <a:pt x="294" y="581"/>
                    <a:pt x="294" y="581"/>
                  </a:cubicBezTo>
                  <a:cubicBezTo>
                    <a:pt x="294" y="583"/>
                    <a:pt x="294" y="583"/>
                    <a:pt x="294" y="583"/>
                  </a:cubicBezTo>
                  <a:cubicBezTo>
                    <a:pt x="294" y="583"/>
                    <a:pt x="297" y="584"/>
                    <a:pt x="297" y="585"/>
                  </a:cubicBezTo>
                  <a:cubicBezTo>
                    <a:pt x="296" y="586"/>
                    <a:pt x="288" y="588"/>
                    <a:pt x="288" y="588"/>
                  </a:cubicBezTo>
                  <a:cubicBezTo>
                    <a:pt x="284" y="595"/>
                    <a:pt x="284" y="595"/>
                    <a:pt x="284" y="595"/>
                  </a:cubicBezTo>
                  <a:cubicBezTo>
                    <a:pt x="285" y="602"/>
                    <a:pt x="285" y="602"/>
                    <a:pt x="285" y="602"/>
                  </a:cubicBezTo>
                  <a:cubicBezTo>
                    <a:pt x="282" y="606"/>
                    <a:pt x="282" y="606"/>
                    <a:pt x="282" y="606"/>
                  </a:cubicBezTo>
                  <a:cubicBezTo>
                    <a:pt x="285" y="616"/>
                    <a:pt x="285" y="616"/>
                    <a:pt x="285" y="616"/>
                  </a:cubicBezTo>
                  <a:cubicBezTo>
                    <a:pt x="292" y="615"/>
                    <a:pt x="292" y="615"/>
                    <a:pt x="292" y="615"/>
                  </a:cubicBezTo>
                  <a:cubicBezTo>
                    <a:pt x="295" y="622"/>
                    <a:pt x="295" y="622"/>
                    <a:pt x="295" y="622"/>
                  </a:cubicBezTo>
                  <a:cubicBezTo>
                    <a:pt x="295" y="622"/>
                    <a:pt x="303" y="620"/>
                    <a:pt x="310" y="622"/>
                  </a:cubicBezTo>
                  <a:cubicBezTo>
                    <a:pt x="312" y="624"/>
                    <a:pt x="313" y="625"/>
                    <a:pt x="315" y="626"/>
                  </a:cubicBezTo>
                  <a:cubicBezTo>
                    <a:pt x="319" y="627"/>
                    <a:pt x="321" y="626"/>
                    <a:pt x="321" y="626"/>
                  </a:cubicBezTo>
                  <a:cubicBezTo>
                    <a:pt x="321" y="626"/>
                    <a:pt x="333" y="638"/>
                    <a:pt x="335" y="638"/>
                  </a:cubicBezTo>
                  <a:cubicBezTo>
                    <a:pt x="337" y="638"/>
                    <a:pt x="341" y="637"/>
                    <a:pt x="343" y="640"/>
                  </a:cubicBezTo>
                  <a:cubicBezTo>
                    <a:pt x="344" y="641"/>
                    <a:pt x="346" y="644"/>
                    <a:pt x="350" y="646"/>
                  </a:cubicBezTo>
                  <a:cubicBezTo>
                    <a:pt x="354" y="649"/>
                    <a:pt x="362" y="650"/>
                    <a:pt x="366" y="650"/>
                  </a:cubicBezTo>
                  <a:cubicBezTo>
                    <a:pt x="370" y="650"/>
                    <a:pt x="381" y="650"/>
                    <a:pt x="384" y="656"/>
                  </a:cubicBezTo>
                  <a:cubicBezTo>
                    <a:pt x="388" y="660"/>
                    <a:pt x="391" y="667"/>
                    <a:pt x="392" y="668"/>
                  </a:cubicBezTo>
                  <a:cubicBezTo>
                    <a:pt x="394" y="669"/>
                    <a:pt x="398" y="667"/>
                    <a:pt x="401" y="669"/>
                  </a:cubicBezTo>
                  <a:cubicBezTo>
                    <a:pt x="403" y="672"/>
                    <a:pt x="404" y="673"/>
                    <a:pt x="404" y="673"/>
                  </a:cubicBezTo>
                  <a:cubicBezTo>
                    <a:pt x="404" y="673"/>
                    <a:pt x="411" y="672"/>
                    <a:pt x="414" y="672"/>
                  </a:cubicBezTo>
                  <a:cubicBezTo>
                    <a:pt x="416" y="672"/>
                    <a:pt x="419" y="674"/>
                    <a:pt x="419" y="674"/>
                  </a:cubicBezTo>
                  <a:cubicBezTo>
                    <a:pt x="420" y="673"/>
                    <a:pt x="420" y="673"/>
                    <a:pt x="420" y="673"/>
                  </a:cubicBezTo>
                  <a:cubicBezTo>
                    <a:pt x="420" y="673"/>
                    <a:pt x="426" y="677"/>
                    <a:pt x="427" y="675"/>
                  </a:cubicBezTo>
                  <a:cubicBezTo>
                    <a:pt x="428" y="673"/>
                    <a:pt x="425" y="669"/>
                    <a:pt x="427" y="662"/>
                  </a:cubicBezTo>
                  <a:cubicBezTo>
                    <a:pt x="430" y="654"/>
                    <a:pt x="436" y="652"/>
                    <a:pt x="436" y="652"/>
                  </a:cubicBezTo>
                  <a:cubicBezTo>
                    <a:pt x="436" y="649"/>
                    <a:pt x="436" y="649"/>
                    <a:pt x="436" y="649"/>
                  </a:cubicBezTo>
                  <a:cubicBezTo>
                    <a:pt x="434" y="649"/>
                    <a:pt x="434" y="649"/>
                    <a:pt x="434" y="649"/>
                  </a:cubicBezTo>
                  <a:cubicBezTo>
                    <a:pt x="434" y="646"/>
                    <a:pt x="434" y="646"/>
                    <a:pt x="434" y="646"/>
                  </a:cubicBezTo>
                  <a:cubicBezTo>
                    <a:pt x="429" y="640"/>
                    <a:pt x="429" y="640"/>
                    <a:pt x="429" y="640"/>
                  </a:cubicBezTo>
                  <a:cubicBezTo>
                    <a:pt x="431" y="638"/>
                    <a:pt x="431" y="638"/>
                    <a:pt x="431" y="638"/>
                  </a:cubicBezTo>
                  <a:cubicBezTo>
                    <a:pt x="429" y="633"/>
                    <a:pt x="429" y="633"/>
                    <a:pt x="429" y="633"/>
                  </a:cubicBezTo>
                  <a:cubicBezTo>
                    <a:pt x="427" y="634"/>
                    <a:pt x="427" y="634"/>
                    <a:pt x="427" y="634"/>
                  </a:cubicBezTo>
                  <a:cubicBezTo>
                    <a:pt x="427" y="634"/>
                    <a:pt x="423" y="631"/>
                    <a:pt x="423" y="626"/>
                  </a:cubicBezTo>
                  <a:cubicBezTo>
                    <a:pt x="423" y="620"/>
                    <a:pt x="425" y="618"/>
                    <a:pt x="425" y="618"/>
                  </a:cubicBezTo>
                  <a:cubicBezTo>
                    <a:pt x="428" y="603"/>
                    <a:pt x="428" y="603"/>
                    <a:pt x="428" y="603"/>
                  </a:cubicBezTo>
                  <a:cubicBezTo>
                    <a:pt x="428" y="603"/>
                    <a:pt x="436" y="590"/>
                    <a:pt x="440" y="585"/>
                  </a:cubicBezTo>
                  <a:cubicBezTo>
                    <a:pt x="444" y="580"/>
                    <a:pt x="445" y="575"/>
                    <a:pt x="445" y="575"/>
                  </a:cubicBezTo>
                  <a:cubicBezTo>
                    <a:pt x="445" y="573"/>
                    <a:pt x="445" y="573"/>
                    <a:pt x="445" y="573"/>
                  </a:cubicBezTo>
                  <a:cubicBezTo>
                    <a:pt x="448" y="569"/>
                    <a:pt x="448" y="569"/>
                    <a:pt x="448" y="569"/>
                  </a:cubicBezTo>
                  <a:lnTo>
                    <a:pt x="446" y="568"/>
                  </a:lnTo>
                  <a:close/>
                  <a:moveTo>
                    <a:pt x="405" y="550"/>
                  </a:moveTo>
                  <a:cubicBezTo>
                    <a:pt x="401" y="550"/>
                    <a:pt x="404" y="553"/>
                    <a:pt x="404" y="553"/>
                  </a:cubicBezTo>
                  <a:cubicBezTo>
                    <a:pt x="407" y="554"/>
                    <a:pt x="410" y="550"/>
                    <a:pt x="405" y="550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Freeform 56" descr="© INSCALE GmbH, 18.06.2010"/>
            <p:cNvSpPr>
              <a:spLocks/>
            </p:cNvSpPr>
            <p:nvPr/>
          </p:nvSpPr>
          <p:spPr bwMode="auto">
            <a:xfrm>
              <a:off x="3135" y="2824"/>
              <a:ext cx="16" cy="15"/>
            </a:xfrm>
            <a:custGeom>
              <a:avLst/>
              <a:gdLst>
                <a:gd name="T0" fmla="*/ 3 w 10"/>
                <a:gd name="T1" fmla="*/ 14 h 11"/>
                <a:gd name="T2" fmla="*/ 11 w 10"/>
                <a:gd name="T3" fmla="*/ 11 h 11"/>
                <a:gd name="T4" fmla="*/ 14 w 10"/>
                <a:gd name="T5" fmla="*/ 3 h 11"/>
                <a:gd name="T6" fmla="*/ 11 w 10"/>
                <a:gd name="T7" fmla="*/ 1 h 11"/>
                <a:gd name="T8" fmla="*/ 6 w 10"/>
                <a:gd name="T9" fmla="*/ 5 h 11"/>
                <a:gd name="T10" fmla="*/ 0 w 10"/>
                <a:gd name="T11" fmla="*/ 7 h 11"/>
                <a:gd name="T12" fmla="*/ 0 w 10"/>
                <a:gd name="T13" fmla="*/ 12 h 11"/>
                <a:gd name="T14" fmla="*/ 3 w 10"/>
                <a:gd name="T15" fmla="*/ 1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11">
                  <a:moveTo>
                    <a:pt x="2" y="10"/>
                  </a:moveTo>
                  <a:cubicBezTo>
                    <a:pt x="3" y="11"/>
                    <a:pt x="7" y="8"/>
                    <a:pt x="7" y="8"/>
                  </a:cubicBezTo>
                  <a:cubicBezTo>
                    <a:pt x="7" y="8"/>
                    <a:pt x="8" y="3"/>
                    <a:pt x="9" y="2"/>
                  </a:cubicBezTo>
                  <a:cubicBezTo>
                    <a:pt x="9" y="1"/>
                    <a:pt x="10" y="0"/>
                    <a:pt x="7" y="1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2" y="1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Freeform 57" descr="© INSCALE GmbH, 18.06.2010"/>
            <p:cNvSpPr>
              <a:spLocks/>
            </p:cNvSpPr>
            <p:nvPr/>
          </p:nvSpPr>
          <p:spPr bwMode="auto">
            <a:xfrm>
              <a:off x="2358" y="2910"/>
              <a:ext cx="29" cy="25"/>
            </a:xfrm>
            <a:custGeom>
              <a:avLst/>
              <a:gdLst>
                <a:gd name="T0" fmla="*/ 22 w 20"/>
                <a:gd name="T1" fmla="*/ 3 h 17"/>
                <a:gd name="T2" fmla="*/ 19 w 20"/>
                <a:gd name="T3" fmla="*/ 4 h 17"/>
                <a:gd name="T4" fmla="*/ 13 w 20"/>
                <a:gd name="T5" fmla="*/ 0 h 17"/>
                <a:gd name="T6" fmla="*/ 7 w 20"/>
                <a:gd name="T7" fmla="*/ 3 h 17"/>
                <a:gd name="T8" fmla="*/ 4 w 20"/>
                <a:gd name="T9" fmla="*/ 9 h 17"/>
                <a:gd name="T10" fmla="*/ 0 w 20"/>
                <a:gd name="T11" fmla="*/ 15 h 17"/>
                <a:gd name="T12" fmla="*/ 4 w 20"/>
                <a:gd name="T13" fmla="*/ 19 h 17"/>
                <a:gd name="T14" fmla="*/ 9 w 20"/>
                <a:gd name="T15" fmla="*/ 25 h 17"/>
                <a:gd name="T16" fmla="*/ 15 w 20"/>
                <a:gd name="T17" fmla="*/ 21 h 17"/>
                <a:gd name="T18" fmla="*/ 17 w 20"/>
                <a:gd name="T19" fmla="*/ 22 h 17"/>
                <a:gd name="T20" fmla="*/ 25 w 20"/>
                <a:gd name="T21" fmla="*/ 16 h 17"/>
                <a:gd name="T22" fmla="*/ 29 w 20"/>
                <a:gd name="T23" fmla="*/ 7 h 17"/>
                <a:gd name="T24" fmla="*/ 22 w 20"/>
                <a:gd name="T25" fmla="*/ 3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17">
                  <a:moveTo>
                    <a:pt x="15" y="2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1" y="15"/>
                    <a:pt x="12" y="15"/>
                  </a:cubicBezTo>
                  <a:cubicBezTo>
                    <a:pt x="13" y="15"/>
                    <a:pt x="17" y="11"/>
                    <a:pt x="17" y="11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15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Freeform 58" descr="© INSCALE GmbH, 18.06.2010"/>
            <p:cNvSpPr>
              <a:spLocks noEditPoints="1"/>
            </p:cNvSpPr>
            <p:nvPr/>
          </p:nvSpPr>
          <p:spPr bwMode="auto">
            <a:xfrm>
              <a:off x="2734" y="1769"/>
              <a:ext cx="551" cy="744"/>
            </a:xfrm>
            <a:custGeom>
              <a:avLst/>
              <a:gdLst>
                <a:gd name="T0" fmla="*/ 165 w 987"/>
                <a:gd name="T1" fmla="*/ 49 h 1337"/>
                <a:gd name="T2" fmla="*/ 176 w 987"/>
                <a:gd name="T3" fmla="*/ 52 h 1337"/>
                <a:gd name="T4" fmla="*/ 168 w 987"/>
                <a:gd name="T5" fmla="*/ 109 h 1337"/>
                <a:gd name="T6" fmla="*/ 162 w 987"/>
                <a:gd name="T7" fmla="*/ 102 h 1337"/>
                <a:gd name="T8" fmla="*/ 431 w 987"/>
                <a:gd name="T9" fmla="*/ 53 h 1337"/>
                <a:gd name="T10" fmla="*/ 434 w 987"/>
                <a:gd name="T11" fmla="*/ 53 h 1337"/>
                <a:gd name="T12" fmla="*/ 443 w 987"/>
                <a:gd name="T13" fmla="*/ 77 h 1337"/>
                <a:gd name="T14" fmla="*/ 458 w 987"/>
                <a:gd name="T15" fmla="*/ 72 h 1337"/>
                <a:gd name="T16" fmla="*/ 433 w 987"/>
                <a:gd name="T17" fmla="*/ 39 h 1337"/>
                <a:gd name="T18" fmla="*/ 437 w 987"/>
                <a:gd name="T19" fmla="*/ 51 h 1337"/>
                <a:gd name="T20" fmla="*/ 473 w 987"/>
                <a:gd name="T21" fmla="*/ 100 h 1337"/>
                <a:gd name="T22" fmla="*/ 466 w 987"/>
                <a:gd name="T23" fmla="*/ 95 h 1337"/>
                <a:gd name="T24" fmla="*/ 333 w 987"/>
                <a:gd name="T25" fmla="*/ 100 h 1337"/>
                <a:gd name="T26" fmla="*/ 307 w 987"/>
                <a:gd name="T27" fmla="*/ 61 h 1337"/>
                <a:gd name="T28" fmla="*/ 418 w 987"/>
                <a:gd name="T29" fmla="*/ 58 h 1337"/>
                <a:gd name="T30" fmla="*/ 82 w 987"/>
                <a:gd name="T31" fmla="*/ 129 h 1337"/>
                <a:gd name="T32" fmla="*/ 117 w 987"/>
                <a:gd name="T33" fmla="*/ 123 h 1337"/>
                <a:gd name="T34" fmla="*/ 543 w 987"/>
                <a:gd name="T35" fmla="*/ 344 h 1337"/>
                <a:gd name="T36" fmla="*/ 518 w 987"/>
                <a:gd name="T37" fmla="*/ 242 h 1337"/>
                <a:gd name="T38" fmla="*/ 476 w 987"/>
                <a:gd name="T39" fmla="*/ 123 h 1337"/>
                <a:gd name="T40" fmla="*/ 440 w 987"/>
                <a:gd name="T41" fmla="*/ 84 h 1337"/>
                <a:gd name="T42" fmla="*/ 385 w 987"/>
                <a:gd name="T43" fmla="*/ 72 h 1337"/>
                <a:gd name="T44" fmla="*/ 366 w 987"/>
                <a:gd name="T45" fmla="*/ 88 h 1337"/>
                <a:gd name="T46" fmla="*/ 321 w 987"/>
                <a:gd name="T47" fmla="*/ 111 h 1337"/>
                <a:gd name="T48" fmla="*/ 307 w 987"/>
                <a:gd name="T49" fmla="*/ 90 h 1337"/>
                <a:gd name="T50" fmla="*/ 259 w 987"/>
                <a:gd name="T51" fmla="*/ 72 h 1337"/>
                <a:gd name="T52" fmla="*/ 222 w 987"/>
                <a:gd name="T53" fmla="*/ 26 h 1337"/>
                <a:gd name="T54" fmla="*/ 194 w 987"/>
                <a:gd name="T55" fmla="*/ 52 h 1337"/>
                <a:gd name="T56" fmla="*/ 185 w 987"/>
                <a:gd name="T57" fmla="*/ 88 h 1337"/>
                <a:gd name="T58" fmla="*/ 214 w 987"/>
                <a:gd name="T59" fmla="*/ 123 h 1337"/>
                <a:gd name="T60" fmla="*/ 152 w 987"/>
                <a:gd name="T61" fmla="*/ 142 h 1337"/>
                <a:gd name="T62" fmla="*/ 97 w 987"/>
                <a:gd name="T63" fmla="*/ 129 h 1337"/>
                <a:gd name="T64" fmla="*/ 83 w 987"/>
                <a:gd name="T65" fmla="*/ 208 h 1337"/>
                <a:gd name="T66" fmla="*/ 57 w 987"/>
                <a:gd name="T67" fmla="*/ 296 h 1337"/>
                <a:gd name="T68" fmla="*/ 21 w 987"/>
                <a:gd name="T69" fmla="*/ 328 h 1337"/>
                <a:gd name="T70" fmla="*/ 13 w 987"/>
                <a:gd name="T71" fmla="*/ 395 h 1337"/>
                <a:gd name="T72" fmla="*/ 12 w 987"/>
                <a:gd name="T73" fmla="*/ 468 h 1337"/>
                <a:gd name="T74" fmla="*/ 42 w 987"/>
                <a:gd name="T75" fmla="*/ 552 h 1337"/>
                <a:gd name="T76" fmla="*/ 85 w 987"/>
                <a:gd name="T77" fmla="*/ 559 h 1337"/>
                <a:gd name="T78" fmla="*/ 109 w 987"/>
                <a:gd name="T79" fmla="*/ 614 h 1337"/>
                <a:gd name="T80" fmla="*/ 119 w 987"/>
                <a:gd name="T81" fmla="*/ 715 h 1337"/>
                <a:gd name="T82" fmla="*/ 158 w 987"/>
                <a:gd name="T83" fmla="*/ 695 h 1337"/>
                <a:gd name="T84" fmla="*/ 233 w 987"/>
                <a:gd name="T85" fmla="*/ 715 h 1337"/>
                <a:gd name="T86" fmla="*/ 281 w 987"/>
                <a:gd name="T87" fmla="*/ 718 h 1337"/>
                <a:gd name="T88" fmla="*/ 334 w 987"/>
                <a:gd name="T89" fmla="*/ 727 h 1337"/>
                <a:gd name="T90" fmla="*/ 425 w 987"/>
                <a:gd name="T91" fmla="*/ 705 h 1337"/>
                <a:gd name="T92" fmla="*/ 423 w 987"/>
                <a:gd name="T93" fmla="*/ 662 h 1337"/>
                <a:gd name="T94" fmla="*/ 460 w 987"/>
                <a:gd name="T95" fmla="*/ 574 h 1337"/>
                <a:gd name="T96" fmla="*/ 402 w 987"/>
                <a:gd name="T97" fmla="*/ 490 h 1337"/>
                <a:gd name="T98" fmla="*/ 411 w 987"/>
                <a:gd name="T99" fmla="*/ 445 h 1337"/>
                <a:gd name="T100" fmla="*/ 504 w 987"/>
                <a:gd name="T101" fmla="*/ 396 h 1337"/>
                <a:gd name="T102" fmla="*/ 540 w 987"/>
                <a:gd name="T103" fmla="*/ 392 h 1337"/>
                <a:gd name="T104" fmla="*/ 77 w 987"/>
                <a:gd name="T105" fmla="*/ 130 h 1337"/>
                <a:gd name="T106" fmla="*/ 133 w 987"/>
                <a:gd name="T107" fmla="*/ 120 h 1337"/>
                <a:gd name="T108" fmla="*/ 155 w 987"/>
                <a:gd name="T109" fmla="*/ 38 h 1337"/>
                <a:gd name="T110" fmla="*/ 156 w 987"/>
                <a:gd name="T111" fmla="*/ 27 h 1337"/>
                <a:gd name="T112" fmla="*/ 162 w 987"/>
                <a:gd name="T113" fmla="*/ 14 h 1337"/>
                <a:gd name="T114" fmla="*/ 165 w 987"/>
                <a:gd name="T115" fmla="*/ 0 h 1337"/>
                <a:gd name="T116" fmla="*/ 148 w 987"/>
                <a:gd name="T117" fmla="*/ 127 h 1337"/>
                <a:gd name="T118" fmla="*/ 135 w 987"/>
                <a:gd name="T119" fmla="*/ 84 h 13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87" h="1337">
                  <a:moveTo>
                    <a:pt x="285" y="1267"/>
                  </a:moveTo>
                  <a:cubicBezTo>
                    <a:pt x="293" y="1267"/>
                    <a:pt x="293" y="1267"/>
                    <a:pt x="293" y="1267"/>
                  </a:cubicBezTo>
                  <a:cubicBezTo>
                    <a:pt x="293" y="1262"/>
                    <a:pt x="293" y="1262"/>
                    <a:pt x="293" y="1262"/>
                  </a:cubicBezTo>
                  <a:cubicBezTo>
                    <a:pt x="288" y="1262"/>
                    <a:pt x="288" y="1262"/>
                    <a:pt x="288" y="1262"/>
                  </a:cubicBezTo>
                  <a:cubicBezTo>
                    <a:pt x="285" y="1267"/>
                    <a:pt x="285" y="1267"/>
                    <a:pt x="285" y="1267"/>
                  </a:cubicBezTo>
                  <a:close/>
                  <a:moveTo>
                    <a:pt x="296" y="94"/>
                  </a:moveTo>
                  <a:cubicBezTo>
                    <a:pt x="298" y="91"/>
                    <a:pt x="298" y="88"/>
                    <a:pt x="296" y="88"/>
                  </a:cubicBezTo>
                  <a:cubicBezTo>
                    <a:pt x="283" y="91"/>
                    <a:pt x="301" y="96"/>
                    <a:pt x="296" y="94"/>
                  </a:cubicBezTo>
                  <a:close/>
                  <a:moveTo>
                    <a:pt x="319" y="101"/>
                  </a:moveTo>
                  <a:cubicBezTo>
                    <a:pt x="322" y="101"/>
                    <a:pt x="322" y="99"/>
                    <a:pt x="322" y="99"/>
                  </a:cubicBezTo>
                  <a:cubicBezTo>
                    <a:pt x="319" y="99"/>
                    <a:pt x="316" y="101"/>
                    <a:pt x="319" y="101"/>
                  </a:cubicBezTo>
                  <a:close/>
                  <a:moveTo>
                    <a:pt x="316" y="94"/>
                  </a:moveTo>
                  <a:cubicBezTo>
                    <a:pt x="319" y="91"/>
                    <a:pt x="322" y="91"/>
                    <a:pt x="319" y="86"/>
                  </a:cubicBezTo>
                  <a:cubicBezTo>
                    <a:pt x="314" y="83"/>
                    <a:pt x="298" y="101"/>
                    <a:pt x="316" y="94"/>
                  </a:cubicBezTo>
                  <a:close/>
                  <a:moveTo>
                    <a:pt x="314" y="68"/>
                  </a:moveTo>
                  <a:cubicBezTo>
                    <a:pt x="311" y="70"/>
                    <a:pt x="309" y="70"/>
                    <a:pt x="306" y="70"/>
                  </a:cubicBezTo>
                  <a:cubicBezTo>
                    <a:pt x="311" y="78"/>
                    <a:pt x="311" y="70"/>
                    <a:pt x="314" y="68"/>
                  </a:cubicBezTo>
                  <a:close/>
                  <a:moveTo>
                    <a:pt x="296" y="83"/>
                  </a:moveTo>
                  <a:cubicBezTo>
                    <a:pt x="296" y="81"/>
                    <a:pt x="293" y="81"/>
                    <a:pt x="293" y="83"/>
                  </a:cubicBezTo>
                  <a:cubicBezTo>
                    <a:pt x="293" y="88"/>
                    <a:pt x="296" y="83"/>
                    <a:pt x="296" y="83"/>
                  </a:cubicBezTo>
                  <a:close/>
                  <a:moveTo>
                    <a:pt x="301" y="195"/>
                  </a:moveTo>
                  <a:cubicBezTo>
                    <a:pt x="306" y="195"/>
                    <a:pt x="301" y="192"/>
                    <a:pt x="301" y="192"/>
                  </a:cubicBezTo>
                  <a:cubicBezTo>
                    <a:pt x="296" y="192"/>
                    <a:pt x="296" y="195"/>
                    <a:pt x="301" y="195"/>
                  </a:cubicBezTo>
                  <a:close/>
                  <a:moveTo>
                    <a:pt x="301" y="101"/>
                  </a:moveTo>
                  <a:cubicBezTo>
                    <a:pt x="301" y="104"/>
                    <a:pt x="306" y="101"/>
                    <a:pt x="306" y="101"/>
                  </a:cubicBezTo>
                  <a:cubicBezTo>
                    <a:pt x="306" y="96"/>
                    <a:pt x="301" y="99"/>
                    <a:pt x="301" y="101"/>
                  </a:cubicBezTo>
                  <a:close/>
                  <a:moveTo>
                    <a:pt x="296" y="187"/>
                  </a:moveTo>
                  <a:cubicBezTo>
                    <a:pt x="298" y="184"/>
                    <a:pt x="291" y="184"/>
                    <a:pt x="291" y="184"/>
                  </a:cubicBezTo>
                  <a:cubicBezTo>
                    <a:pt x="288" y="182"/>
                    <a:pt x="293" y="200"/>
                    <a:pt x="296" y="187"/>
                  </a:cubicBezTo>
                  <a:close/>
                  <a:moveTo>
                    <a:pt x="298" y="107"/>
                  </a:moveTo>
                  <a:cubicBezTo>
                    <a:pt x="298" y="107"/>
                    <a:pt x="298" y="104"/>
                    <a:pt x="296" y="101"/>
                  </a:cubicBezTo>
                  <a:cubicBezTo>
                    <a:pt x="291" y="96"/>
                    <a:pt x="293" y="109"/>
                    <a:pt x="298" y="107"/>
                  </a:cubicBezTo>
                  <a:close/>
                  <a:moveTo>
                    <a:pt x="772" y="96"/>
                  </a:moveTo>
                  <a:cubicBezTo>
                    <a:pt x="765" y="91"/>
                    <a:pt x="765" y="99"/>
                    <a:pt x="759" y="101"/>
                  </a:cubicBezTo>
                  <a:cubicBezTo>
                    <a:pt x="762" y="101"/>
                    <a:pt x="767" y="99"/>
                    <a:pt x="772" y="96"/>
                  </a:cubicBezTo>
                  <a:close/>
                  <a:moveTo>
                    <a:pt x="845" y="135"/>
                  </a:moveTo>
                  <a:cubicBezTo>
                    <a:pt x="842" y="132"/>
                    <a:pt x="842" y="132"/>
                    <a:pt x="840" y="135"/>
                  </a:cubicBezTo>
                  <a:cubicBezTo>
                    <a:pt x="840" y="140"/>
                    <a:pt x="842" y="135"/>
                    <a:pt x="845" y="135"/>
                  </a:cubicBezTo>
                  <a:close/>
                  <a:moveTo>
                    <a:pt x="759" y="75"/>
                  </a:moveTo>
                  <a:cubicBezTo>
                    <a:pt x="752" y="68"/>
                    <a:pt x="754" y="96"/>
                    <a:pt x="754" y="99"/>
                  </a:cubicBezTo>
                  <a:cubicBezTo>
                    <a:pt x="757" y="94"/>
                    <a:pt x="759" y="75"/>
                    <a:pt x="759" y="75"/>
                  </a:cubicBezTo>
                  <a:close/>
                  <a:moveTo>
                    <a:pt x="777" y="96"/>
                  </a:moveTo>
                  <a:cubicBezTo>
                    <a:pt x="777" y="99"/>
                    <a:pt x="762" y="101"/>
                    <a:pt x="765" y="104"/>
                  </a:cubicBezTo>
                  <a:cubicBezTo>
                    <a:pt x="765" y="107"/>
                    <a:pt x="775" y="101"/>
                    <a:pt x="775" y="107"/>
                  </a:cubicBezTo>
                  <a:cubicBezTo>
                    <a:pt x="775" y="112"/>
                    <a:pt x="777" y="117"/>
                    <a:pt x="767" y="117"/>
                  </a:cubicBezTo>
                  <a:cubicBezTo>
                    <a:pt x="759" y="117"/>
                    <a:pt x="759" y="125"/>
                    <a:pt x="762" y="127"/>
                  </a:cubicBezTo>
                  <a:cubicBezTo>
                    <a:pt x="765" y="130"/>
                    <a:pt x="780" y="135"/>
                    <a:pt x="783" y="135"/>
                  </a:cubicBezTo>
                  <a:cubicBezTo>
                    <a:pt x="785" y="138"/>
                    <a:pt x="783" y="138"/>
                    <a:pt x="783" y="138"/>
                  </a:cubicBezTo>
                  <a:cubicBezTo>
                    <a:pt x="785" y="140"/>
                    <a:pt x="793" y="140"/>
                    <a:pt x="793" y="138"/>
                  </a:cubicBezTo>
                  <a:cubicBezTo>
                    <a:pt x="793" y="132"/>
                    <a:pt x="788" y="138"/>
                    <a:pt x="788" y="132"/>
                  </a:cubicBezTo>
                  <a:cubicBezTo>
                    <a:pt x="788" y="127"/>
                    <a:pt x="798" y="127"/>
                    <a:pt x="793" y="122"/>
                  </a:cubicBezTo>
                  <a:cubicBezTo>
                    <a:pt x="796" y="122"/>
                    <a:pt x="816" y="117"/>
                    <a:pt x="816" y="120"/>
                  </a:cubicBezTo>
                  <a:cubicBezTo>
                    <a:pt x="816" y="120"/>
                    <a:pt x="809" y="122"/>
                    <a:pt x="809" y="125"/>
                  </a:cubicBezTo>
                  <a:cubicBezTo>
                    <a:pt x="814" y="122"/>
                    <a:pt x="816" y="122"/>
                    <a:pt x="819" y="122"/>
                  </a:cubicBezTo>
                  <a:cubicBezTo>
                    <a:pt x="814" y="127"/>
                    <a:pt x="814" y="127"/>
                    <a:pt x="814" y="127"/>
                  </a:cubicBezTo>
                  <a:cubicBezTo>
                    <a:pt x="816" y="127"/>
                    <a:pt x="821" y="130"/>
                    <a:pt x="821" y="130"/>
                  </a:cubicBezTo>
                  <a:cubicBezTo>
                    <a:pt x="821" y="127"/>
                    <a:pt x="827" y="120"/>
                    <a:pt x="827" y="120"/>
                  </a:cubicBezTo>
                  <a:cubicBezTo>
                    <a:pt x="827" y="112"/>
                    <a:pt x="806" y="107"/>
                    <a:pt x="806" y="101"/>
                  </a:cubicBezTo>
                  <a:cubicBezTo>
                    <a:pt x="803" y="91"/>
                    <a:pt x="829" y="70"/>
                    <a:pt x="798" y="81"/>
                  </a:cubicBezTo>
                  <a:cubicBezTo>
                    <a:pt x="796" y="81"/>
                    <a:pt x="788" y="75"/>
                    <a:pt x="788" y="68"/>
                  </a:cubicBezTo>
                  <a:cubicBezTo>
                    <a:pt x="788" y="65"/>
                    <a:pt x="798" y="60"/>
                    <a:pt x="788" y="60"/>
                  </a:cubicBezTo>
                  <a:cubicBezTo>
                    <a:pt x="783" y="60"/>
                    <a:pt x="757" y="78"/>
                    <a:pt x="765" y="83"/>
                  </a:cubicBezTo>
                  <a:cubicBezTo>
                    <a:pt x="767" y="86"/>
                    <a:pt x="775" y="70"/>
                    <a:pt x="775" y="70"/>
                  </a:cubicBezTo>
                  <a:cubicBezTo>
                    <a:pt x="780" y="68"/>
                    <a:pt x="775" y="83"/>
                    <a:pt x="775" y="83"/>
                  </a:cubicBezTo>
                  <a:cubicBezTo>
                    <a:pt x="780" y="83"/>
                    <a:pt x="783" y="75"/>
                    <a:pt x="785" y="75"/>
                  </a:cubicBezTo>
                  <a:cubicBezTo>
                    <a:pt x="785" y="75"/>
                    <a:pt x="798" y="88"/>
                    <a:pt x="798" y="86"/>
                  </a:cubicBezTo>
                  <a:cubicBezTo>
                    <a:pt x="798" y="109"/>
                    <a:pt x="790" y="83"/>
                    <a:pt x="788" y="83"/>
                  </a:cubicBezTo>
                  <a:cubicBezTo>
                    <a:pt x="785" y="86"/>
                    <a:pt x="788" y="88"/>
                    <a:pt x="785" y="88"/>
                  </a:cubicBezTo>
                  <a:cubicBezTo>
                    <a:pt x="785" y="88"/>
                    <a:pt x="788" y="81"/>
                    <a:pt x="785" y="81"/>
                  </a:cubicBezTo>
                  <a:cubicBezTo>
                    <a:pt x="780" y="78"/>
                    <a:pt x="780" y="88"/>
                    <a:pt x="783" y="91"/>
                  </a:cubicBezTo>
                  <a:cubicBezTo>
                    <a:pt x="780" y="88"/>
                    <a:pt x="762" y="81"/>
                    <a:pt x="762" y="88"/>
                  </a:cubicBezTo>
                  <a:cubicBezTo>
                    <a:pt x="762" y="94"/>
                    <a:pt x="775" y="91"/>
                    <a:pt x="777" y="96"/>
                  </a:cubicBezTo>
                  <a:close/>
                  <a:moveTo>
                    <a:pt x="834" y="171"/>
                  </a:moveTo>
                  <a:cubicBezTo>
                    <a:pt x="837" y="174"/>
                    <a:pt x="840" y="174"/>
                    <a:pt x="840" y="177"/>
                  </a:cubicBezTo>
                  <a:cubicBezTo>
                    <a:pt x="842" y="169"/>
                    <a:pt x="860" y="171"/>
                    <a:pt x="858" y="187"/>
                  </a:cubicBezTo>
                  <a:cubicBezTo>
                    <a:pt x="850" y="184"/>
                    <a:pt x="853" y="187"/>
                    <a:pt x="847" y="187"/>
                  </a:cubicBezTo>
                  <a:cubicBezTo>
                    <a:pt x="847" y="179"/>
                    <a:pt x="847" y="179"/>
                    <a:pt x="847" y="179"/>
                  </a:cubicBezTo>
                  <a:cubicBezTo>
                    <a:pt x="842" y="187"/>
                    <a:pt x="850" y="195"/>
                    <a:pt x="837" y="203"/>
                  </a:cubicBezTo>
                  <a:cubicBezTo>
                    <a:pt x="847" y="203"/>
                    <a:pt x="847" y="203"/>
                    <a:pt x="847" y="203"/>
                  </a:cubicBezTo>
                  <a:cubicBezTo>
                    <a:pt x="850" y="203"/>
                    <a:pt x="878" y="192"/>
                    <a:pt x="881" y="203"/>
                  </a:cubicBezTo>
                  <a:cubicBezTo>
                    <a:pt x="878" y="192"/>
                    <a:pt x="873" y="179"/>
                    <a:pt x="863" y="174"/>
                  </a:cubicBezTo>
                  <a:cubicBezTo>
                    <a:pt x="850" y="171"/>
                    <a:pt x="840" y="151"/>
                    <a:pt x="829" y="148"/>
                  </a:cubicBezTo>
                  <a:cubicBezTo>
                    <a:pt x="829" y="148"/>
                    <a:pt x="832" y="169"/>
                    <a:pt x="830" y="173"/>
                  </a:cubicBezTo>
                  <a:cubicBezTo>
                    <a:pt x="831" y="173"/>
                    <a:pt x="834" y="176"/>
                    <a:pt x="834" y="171"/>
                  </a:cubicBezTo>
                  <a:close/>
                  <a:moveTo>
                    <a:pt x="829" y="174"/>
                  </a:moveTo>
                  <a:cubicBezTo>
                    <a:pt x="829" y="174"/>
                    <a:pt x="830" y="174"/>
                    <a:pt x="830" y="173"/>
                  </a:cubicBezTo>
                  <a:cubicBezTo>
                    <a:pt x="829" y="173"/>
                    <a:pt x="829" y="174"/>
                    <a:pt x="829" y="174"/>
                  </a:cubicBezTo>
                  <a:close/>
                  <a:moveTo>
                    <a:pt x="585" y="188"/>
                  </a:moveTo>
                  <a:cubicBezTo>
                    <a:pt x="588" y="193"/>
                    <a:pt x="590" y="188"/>
                    <a:pt x="593" y="188"/>
                  </a:cubicBezTo>
                  <a:cubicBezTo>
                    <a:pt x="590" y="190"/>
                    <a:pt x="590" y="190"/>
                    <a:pt x="593" y="190"/>
                  </a:cubicBezTo>
                  <a:cubicBezTo>
                    <a:pt x="593" y="190"/>
                    <a:pt x="598" y="180"/>
                    <a:pt x="596" y="180"/>
                  </a:cubicBezTo>
                  <a:cubicBezTo>
                    <a:pt x="596" y="180"/>
                    <a:pt x="580" y="185"/>
                    <a:pt x="585" y="188"/>
                  </a:cubicBezTo>
                  <a:close/>
                  <a:moveTo>
                    <a:pt x="322" y="70"/>
                  </a:moveTo>
                  <a:cubicBezTo>
                    <a:pt x="316" y="78"/>
                    <a:pt x="322" y="75"/>
                    <a:pt x="322" y="75"/>
                  </a:cubicBezTo>
                  <a:cubicBezTo>
                    <a:pt x="322" y="75"/>
                    <a:pt x="327" y="65"/>
                    <a:pt x="322" y="70"/>
                  </a:cubicBezTo>
                  <a:close/>
                  <a:moveTo>
                    <a:pt x="560" y="109"/>
                  </a:moveTo>
                  <a:cubicBezTo>
                    <a:pt x="568" y="117"/>
                    <a:pt x="573" y="120"/>
                    <a:pt x="581" y="120"/>
                  </a:cubicBezTo>
                  <a:cubicBezTo>
                    <a:pt x="581" y="101"/>
                    <a:pt x="547" y="86"/>
                    <a:pt x="550" y="109"/>
                  </a:cubicBezTo>
                  <a:cubicBezTo>
                    <a:pt x="552" y="112"/>
                    <a:pt x="555" y="112"/>
                    <a:pt x="560" y="109"/>
                  </a:cubicBezTo>
                  <a:close/>
                  <a:moveTo>
                    <a:pt x="301" y="86"/>
                  </a:moveTo>
                  <a:cubicBezTo>
                    <a:pt x="301" y="86"/>
                    <a:pt x="311" y="88"/>
                    <a:pt x="306" y="83"/>
                  </a:cubicBezTo>
                  <a:cubicBezTo>
                    <a:pt x="306" y="83"/>
                    <a:pt x="301" y="83"/>
                    <a:pt x="301" y="81"/>
                  </a:cubicBezTo>
                  <a:cubicBezTo>
                    <a:pt x="296" y="83"/>
                    <a:pt x="298" y="86"/>
                    <a:pt x="301" y="86"/>
                  </a:cubicBezTo>
                  <a:close/>
                  <a:moveTo>
                    <a:pt x="757" y="101"/>
                  </a:moveTo>
                  <a:cubicBezTo>
                    <a:pt x="749" y="104"/>
                    <a:pt x="749" y="104"/>
                    <a:pt x="749" y="104"/>
                  </a:cubicBezTo>
                  <a:cubicBezTo>
                    <a:pt x="749" y="104"/>
                    <a:pt x="754" y="107"/>
                    <a:pt x="757" y="101"/>
                  </a:cubicBezTo>
                  <a:close/>
                  <a:moveTo>
                    <a:pt x="190" y="221"/>
                  </a:moveTo>
                  <a:cubicBezTo>
                    <a:pt x="187" y="221"/>
                    <a:pt x="190" y="226"/>
                    <a:pt x="190" y="226"/>
                  </a:cubicBezTo>
                  <a:cubicBezTo>
                    <a:pt x="192" y="226"/>
                    <a:pt x="195" y="223"/>
                    <a:pt x="190" y="221"/>
                  </a:cubicBezTo>
                  <a:close/>
                  <a:moveTo>
                    <a:pt x="158" y="229"/>
                  </a:moveTo>
                  <a:cubicBezTo>
                    <a:pt x="156" y="223"/>
                    <a:pt x="143" y="231"/>
                    <a:pt x="138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8" y="231"/>
                    <a:pt x="153" y="231"/>
                    <a:pt x="158" y="229"/>
                  </a:cubicBezTo>
                  <a:close/>
                  <a:moveTo>
                    <a:pt x="174" y="226"/>
                  </a:moveTo>
                  <a:cubicBezTo>
                    <a:pt x="179" y="226"/>
                    <a:pt x="184" y="229"/>
                    <a:pt x="184" y="223"/>
                  </a:cubicBezTo>
                  <a:cubicBezTo>
                    <a:pt x="184" y="216"/>
                    <a:pt x="158" y="226"/>
                    <a:pt x="161" y="229"/>
                  </a:cubicBezTo>
                  <a:cubicBezTo>
                    <a:pt x="164" y="229"/>
                    <a:pt x="171" y="226"/>
                    <a:pt x="174" y="226"/>
                  </a:cubicBezTo>
                  <a:close/>
                  <a:moveTo>
                    <a:pt x="197" y="226"/>
                  </a:moveTo>
                  <a:cubicBezTo>
                    <a:pt x="200" y="226"/>
                    <a:pt x="208" y="221"/>
                    <a:pt x="210" y="221"/>
                  </a:cubicBezTo>
                  <a:cubicBezTo>
                    <a:pt x="210" y="218"/>
                    <a:pt x="208" y="216"/>
                    <a:pt x="200" y="218"/>
                  </a:cubicBezTo>
                  <a:cubicBezTo>
                    <a:pt x="202" y="218"/>
                    <a:pt x="190" y="226"/>
                    <a:pt x="197" y="226"/>
                  </a:cubicBezTo>
                  <a:close/>
                  <a:moveTo>
                    <a:pt x="234" y="218"/>
                  </a:moveTo>
                  <a:cubicBezTo>
                    <a:pt x="236" y="216"/>
                    <a:pt x="223" y="216"/>
                    <a:pt x="223" y="216"/>
                  </a:cubicBezTo>
                  <a:cubicBezTo>
                    <a:pt x="223" y="216"/>
                    <a:pt x="213" y="216"/>
                    <a:pt x="215" y="221"/>
                  </a:cubicBezTo>
                  <a:cubicBezTo>
                    <a:pt x="221" y="223"/>
                    <a:pt x="228" y="218"/>
                    <a:pt x="234" y="218"/>
                  </a:cubicBezTo>
                  <a:close/>
                  <a:moveTo>
                    <a:pt x="972" y="618"/>
                  </a:moveTo>
                  <a:cubicBezTo>
                    <a:pt x="972" y="600"/>
                    <a:pt x="959" y="603"/>
                    <a:pt x="948" y="597"/>
                  </a:cubicBezTo>
                  <a:cubicBezTo>
                    <a:pt x="938" y="592"/>
                    <a:pt x="954" y="582"/>
                    <a:pt x="948" y="577"/>
                  </a:cubicBezTo>
                  <a:cubicBezTo>
                    <a:pt x="943" y="561"/>
                    <a:pt x="923" y="551"/>
                    <a:pt x="933" y="538"/>
                  </a:cubicBezTo>
                  <a:cubicBezTo>
                    <a:pt x="938" y="530"/>
                    <a:pt x="951" y="504"/>
                    <a:pt x="935" y="501"/>
                  </a:cubicBezTo>
                  <a:cubicBezTo>
                    <a:pt x="933" y="501"/>
                    <a:pt x="943" y="475"/>
                    <a:pt x="933" y="473"/>
                  </a:cubicBezTo>
                  <a:cubicBezTo>
                    <a:pt x="923" y="467"/>
                    <a:pt x="923" y="465"/>
                    <a:pt x="920" y="455"/>
                  </a:cubicBezTo>
                  <a:cubicBezTo>
                    <a:pt x="917" y="439"/>
                    <a:pt x="928" y="444"/>
                    <a:pt x="928" y="434"/>
                  </a:cubicBezTo>
                  <a:cubicBezTo>
                    <a:pt x="928" y="416"/>
                    <a:pt x="894" y="379"/>
                    <a:pt x="871" y="377"/>
                  </a:cubicBezTo>
                  <a:cubicBezTo>
                    <a:pt x="873" y="371"/>
                    <a:pt x="873" y="356"/>
                    <a:pt x="876" y="353"/>
                  </a:cubicBezTo>
                  <a:cubicBezTo>
                    <a:pt x="881" y="345"/>
                    <a:pt x="891" y="345"/>
                    <a:pt x="894" y="335"/>
                  </a:cubicBezTo>
                  <a:cubicBezTo>
                    <a:pt x="899" y="317"/>
                    <a:pt x="904" y="301"/>
                    <a:pt x="894" y="286"/>
                  </a:cubicBezTo>
                  <a:cubicBezTo>
                    <a:pt x="884" y="268"/>
                    <a:pt x="891" y="239"/>
                    <a:pt x="873" y="229"/>
                  </a:cubicBezTo>
                  <a:cubicBezTo>
                    <a:pt x="873" y="226"/>
                    <a:pt x="881" y="223"/>
                    <a:pt x="878" y="221"/>
                  </a:cubicBezTo>
                  <a:cubicBezTo>
                    <a:pt x="876" y="218"/>
                    <a:pt x="863" y="223"/>
                    <a:pt x="853" y="221"/>
                  </a:cubicBezTo>
                  <a:cubicBezTo>
                    <a:pt x="850" y="221"/>
                    <a:pt x="842" y="216"/>
                    <a:pt x="840" y="213"/>
                  </a:cubicBezTo>
                  <a:cubicBezTo>
                    <a:pt x="837" y="210"/>
                    <a:pt x="829" y="208"/>
                    <a:pt x="834" y="200"/>
                  </a:cubicBezTo>
                  <a:cubicBezTo>
                    <a:pt x="845" y="190"/>
                    <a:pt x="834" y="195"/>
                    <a:pt x="834" y="184"/>
                  </a:cubicBezTo>
                  <a:cubicBezTo>
                    <a:pt x="834" y="174"/>
                    <a:pt x="824" y="182"/>
                    <a:pt x="827" y="166"/>
                  </a:cubicBezTo>
                  <a:cubicBezTo>
                    <a:pt x="829" y="161"/>
                    <a:pt x="821" y="161"/>
                    <a:pt x="821" y="153"/>
                  </a:cubicBezTo>
                  <a:cubicBezTo>
                    <a:pt x="821" y="148"/>
                    <a:pt x="796" y="166"/>
                    <a:pt x="796" y="166"/>
                  </a:cubicBezTo>
                  <a:cubicBezTo>
                    <a:pt x="796" y="166"/>
                    <a:pt x="788" y="153"/>
                    <a:pt x="788" y="151"/>
                  </a:cubicBezTo>
                  <a:cubicBezTo>
                    <a:pt x="788" y="151"/>
                    <a:pt x="759" y="138"/>
                    <a:pt x="757" y="132"/>
                  </a:cubicBezTo>
                  <a:cubicBezTo>
                    <a:pt x="757" y="127"/>
                    <a:pt x="749" y="109"/>
                    <a:pt x="749" y="107"/>
                  </a:cubicBezTo>
                  <a:cubicBezTo>
                    <a:pt x="746" y="112"/>
                    <a:pt x="736" y="112"/>
                    <a:pt x="736" y="120"/>
                  </a:cubicBezTo>
                  <a:cubicBezTo>
                    <a:pt x="739" y="130"/>
                    <a:pt x="723" y="120"/>
                    <a:pt x="726" y="120"/>
                  </a:cubicBezTo>
                  <a:cubicBezTo>
                    <a:pt x="720" y="122"/>
                    <a:pt x="713" y="117"/>
                    <a:pt x="708" y="125"/>
                  </a:cubicBezTo>
                  <a:cubicBezTo>
                    <a:pt x="697" y="120"/>
                    <a:pt x="692" y="143"/>
                    <a:pt x="695" y="143"/>
                  </a:cubicBezTo>
                  <a:cubicBezTo>
                    <a:pt x="676" y="143"/>
                    <a:pt x="695" y="130"/>
                    <a:pt x="689" y="130"/>
                  </a:cubicBezTo>
                  <a:cubicBezTo>
                    <a:pt x="687" y="127"/>
                    <a:pt x="702" y="120"/>
                    <a:pt x="708" y="120"/>
                  </a:cubicBezTo>
                  <a:cubicBezTo>
                    <a:pt x="705" y="120"/>
                    <a:pt x="718" y="112"/>
                    <a:pt x="718" y="112"/>
                  </a:cubicBezTo>
                  <a:cubicBezTo>
                    <a:pt x="726" y="112"/>
                    <a:pt x="741" y="117"/>
                    <a:pt x="744" y="107"/>
                  </a:cubicBezTo>
                  <a:cubicBezTo>
                    <a:pt x="741" y="112"/>
                    <a:pt x="726" y="109"/>
                    <a:pt x="715" y="107"/>
                  </a:cubicBezTo>
                  <a:cubicBezTo>
                    <a:pt x="708" y="107"/>
                    <a:pt x="697" y="96"/>
                    <a:pt x="697" y="112"/>
                  </a:cubicBezTo>
                  <a:cubicBezTo>
                    <a:pt x="697" y="120"/>
                    <a:pt x="682" y="122"/>
                    <a:pt x="676" y="127"/>
                  </a:cubicBezTo>
                  <a:cubicBezTo>
                    <a:pt x="669" y="140"/>
                    <a:pt x="664" y="158"/>
                    <a:pt x="656" y="158"/>
                  </a:cubicBezTo>
                  <a:cubicBezTo>
                    <a:pt x="648" y="158"/>
                    <a:pt x="640" y="164"/>
                    <a:pt x="632" y="164"/>
                  </a:cubicBezTo>
                  <a:cubicBezTo>
                    <a:pt x="625" y="164"/>
                    <a:pt x="622" y="158"/>
                    <a:pt x="617" y="161"/>
                  </a:cubicBezTo>
                  <a:cubicBezTo>
                    <a:pt x="614" y="161"/>
                    <a:pt x="594" y="177"/>
                    <a:pt x="596" y="179"/>
                  </a:cubicBezTo>
                  <a:cubicBezTo>
                    <a:pt x="604" y="182"/>
                    <a:pt x="607" y="171"/>
                    <a:pt x="612" y="171"/>
                  </a:cubicBezTo>
                  <a:cubicBezTo>
                    <a:pt x="609" y="171"/>
                    <a:pt x="596" y="190"/>
                    <a:pt x="596" y="192"/>
                  </a:cubicBezTo>
                  <a:cubicBezTo>
                    <a:pt x="594" y="208"/>
                    <a:pt x="594" y="200"/>
                    <a:pt x="586" y="200"/>
                  </a:cubicBezTo>
                  <a:cubicBezTo>
                    <a:pt x="575" y="200"/>
                    <a:pt x="575" y="200"/>
                    <a:pt x="575" y="200"/>
                  </a:cubicBezTo>
                  <a:cubicBezTo>
                    <a:pt x="578" y="200"/>
                    <a:pt x="570" y="187"/>
                    <a:pt x="568" y="184"/>
                  </a:cubicBezTo>
                  <a:cubicBezTo>
                    <a:pt x="565" y="184"/>
                    <a:pt x="550" y="184"/>
                    <a:pt x="547" y="187"/>
                  </a:cubicBezTo>
                  <a:cubicBezTo>
                    <a:pt x="537" y="195"/>
                    <a:pt x="531" y="192"/>
                    <a:pt x="547" y="203"/>
                  </a:cubicBezTo>
                  <a:cubicBezTo>
                    <a:pt x="534" y="195"/>
                    <a:pt x="521" y="221"/>
                    <a:pt x="511" y="221"/>
                  </a:cubicBezTo>
                  <a:cubicBezTo>
                    <a:pt x="506" y="221"/>
                    <a:pt x="534" y="200"/>
                    <a:pt x="534" y="200"/>
                  </a:cubicBezTo>
                  <a:cubicBezTo>
                    <a:pt x="534" y="187"/>
                    <a:pt x="531" y="190"/>
                    <a:pt x="524" y="179"/>
                  </a:cubicBezTo>
                  <a:cubicBezTo>
                    <a:pt x="524" y="179"/>
                    <a:pt x="547" y="161"/>
                    <a:pt x="550" y="161"/>
                  </a:cubicBezTo>
                  <a:cubicBezTo>
                    <a:pt x="563" y="153"/>
                    <a:pt x="555" y="148"/>
                    <a:pt x="555" y="140"/>
                  </a:cubicBezTo>
                  <a:cubicBezTo>
                    <a:pt x="555" y="122"/>
                    <a:pt x="560" y="132"/>
                    <a:pt x="563" y="122"/>
                  </a:cubicBezTo>
                  <a:cubicBezTo>
                    <a:pt x="565" y="117"/>
                    <a:pt x="550" y="125"/>
                    <a:pt x="547" y="125"/>
                  </a:cubicBezTo>
                  <a:cubicBezTo>
                    <a:pt x="547" y="125"/>
                    <a:pt x="542" y="120"/>
                    <a:pt x="531" y="130"/>
                  </a:cubicBezTo>
                  <a:cubicBezTo>
                    <a:pt x="521" y="138"/>
                    <a:pt x="521" y="130"/>
                    <a:pt x="508" y="125"/>
                  </a:cubicBezTo>
                  <a:cubicBezTo>
                    <a:pt x="503" y="120"/>
                    <a:pt x="493" y="117"/>
                    <a:pt x="485" y="112"/>
                  </a:cubicBezTo>
                  <a:cubicBezTo>
                    <a:pt x="469" y="107"/>
                    <a:pt x="474" y="130"/>
                    <a:pt x="464" y="130"/>
                  </a:cubicBezTo>
                  <a:cubicBezTo>
                    <a:pt x="467" y="109"/>
                    <a:pt x="467" y="109"/>
                    <a:pt x="467" y="109"/>
                  </a:cubicBezTo>
                  <a:cubicBezTo>
                    <a:pt x="467" y="99"/>
                    <a:pt x="443" y="109"/>
                    <a:pt x="438" y="107"/>
                  </a:cubicBezTo>
                  <a:cubicBezTo>
                    <a:pt x="446" y="109"/>
                    <a:pt x="459" y="78"/>
                    <a:pt x="449" y="68"/>
                  </a:cubicBezTo>
                  <a:cubicBezTo>
                    <a:pt x="456" y="75"/>
                    <a:pt x="449" y="57"/>
                    <a:pt x="449" y="57"/>
                  </a:cubicBezTo>
                  <a:cubicBezTo>
                    <a:pt x="449" y="44"/>
                    <a:pt x="441" y="55"/>
                    <a:pt x="438" y="55"/>
                  </a:cubicBezTo>
                  <a:cubicBezTo>
                    <a:pt x="428" y="57"/>
                    <a:pt x="415" y="39"/>
                    <a:pt x="410" y="39"/>
                  </a:cubicBezTo>
                  <a:cubicBezTo>
                    <a:pt x="410" y="36"/>
                    <a:pt x="397" y="47"/>
                    <a:pt x="397" y="47"/>
                  </a:cubicBezTo>
                  <a:cubicBezTo>
                    <a:pt x="394" y="31"/>
                    <a:pt x="392" y="42"/>
                    <a:pt x="384" y="47"/>
                  </a:cubicBezTo>
                  <a:cubicBezTo>
                    <a:pt x="373" y="49"/>
                    <a:pt x="376" y="36"/>
                    <a:pt x="371" y="36"/>
                  </a:cubicBezTo>
                  <a:cubicBezTo>
                    <a:pt x="355" y="31"/>
                    <a:pt x="342" y="26"/>
                    <a:pt x="327" y="29"/>
                  </a:cubicBezTo>
                  <a:cubicBezTo>
                    <a:pt x="319" y="29"/>
                    <a:pt x="319" y="21"/>
                    <a:pt x="314" y="31"/>
                  </a:cubicBezTo>
                  <a:cubicBezTo>
                    <a:pt x="311" y="39"/>
                    <a:pt x="324" y="55"/>
                    <a:pt x="322" y="57"/>
                  </a:cubicBezTo>
                  <a:cubicBezTo>
                    <a:pt x="322" y="55"/>
                    <a:pt x="332" y="83"/>
                    <a:pt x="332" y="83"/>
                  </a:cubicBezTo>
                  <a:cubicBezTo>
                    <a:pt x="332" y="83"/>
                    <a:pt x="350" y="88"/>
                    <a:pt x="348" y="94"/>
                  </a:cubicBezTo>
                  <a:cubicBezTo>
                    <a:pt x="342" y="99"/>
                    <a:pt x="329" y="91"/>
                    <a:pt x="329" y="101"/>
                  </a:cubicBezTo>
                  <a:cubicBezTo>
                    <a:pt x="332" y="112"/>
                    <a:pt x="348" y="99"/>
                    <a:pt x="348" y="99"/>
                  </a:cubicBezTo>
                  <a:cubicBezTo>
                    <a:pt x="348" y="99"/>
                    <a:pt x="342" y="109"/>
                    <a:pt x="337" y="117"/>
                  </a:cubicBezTo>
                  <a:cubicBezTo>
                    <a:pt x="337" y="117"/>
                    <a:pt x="309" y="112"/>
                    <a:pt x="314" y="120"/>
                  </a:cubicBezTo>
                  <a:cubicBezTo>
                    <a:pt x="316" y="120"/>
                    <a:pt x="316" y="122"/>
                    <a:pt x="316" y="122"/>
                  </a:cubicBezTo>
                  <a:cubicBezTo>
                    <a:pt x="283" y="135"/>
                    <a:pt x="342" y="143"/>
                    <a:pt x="342" y="132"/>
                  </a:cubicBezTo>
                  <a:cubicBezTo>
                    <a:pt x="342" y="143"/>
                    <a:pt x="324" y="140"/>
                    <a:pt x="332" y="158"/>
                  </a:cubicBezTo>
                  <a:cubicBezTo>
                    <a:pt x="332" y="161"/>
                    <a:pt x="340" y="164"/>
                    <a:pt x="342" y="169"/>
                  </a:cubicBezTo>
                  <a:cubicBezTo>
                    <a:pt x="353" y="182"/>
                    <a:pt x="337" y="174"/>
                    <a:pt x="332" y="179"/>
                  </a:cubicBezTo>
                  <a:cubicBezTo>
                    <a:pt x="329" y="182"/>
                    <a:pt x="335" y="187"/>
                    <a:pt x="337" y="190"/>
                  </a:cubicBezTo>
                  <a:cubicBezTo>
                    <a:pt x="340" y="210"/>
                    <a:pt x="358" y="200"/>
                    <a:pt x="371" y="203"/>
                  </a:cubicBezTo>
                  <a:cubicBezTo>
                    <a:pt x="381" y="205"/>
                    <a:pt x="386" y="213"/>
                    <a:pt x="392" y="223"/>
                  </a:cubicBezTo>
                  <a:cubicBezTo>
                    <a:pt x="397" y="234"/>
                    <a:pt x="412" y="265"/>
                    <a:pt x="428" y="262"/>
                  </a:cubicBezTo>
                  <a:cubicBezTo>
                    <a:pt x="405" y="265"/>
                    <a:pt x="392" y="242"/>
                    <a:pt x="384" y="221"/>
                  </a:cubicBezTo>
                  <a:cubicBezTo>
                    <a:pt x="376" y="192"/>
                    <a:pt x="350" y="221"/>
                    <a:pt x="332" y="213"/>
                  </a:cubicBezTo>
                  <a:cubicBezTo>
                    <a:pt x="309" y="203"/>
                    <a:pt x="314" y="200"/>
                    <a:pt x="298" y="226"/>
                  </a:cubicBezTo>
                  <a:cubicBezTo>
                    <a:pt x="291" y="242"/>
                    <a:pt x="311" y="255"/>
                    <a:pt x="306" y="262"/>
                  </a:cubicBezTo>
                  <a:cubicBezTo>
                    <a:pt x="306" y="265"/>
                    <a:pt x="293" y="286"/>
                    <a:pt x="296" y="286"/>
                  </a:cubicBezTo>
                  <a:cubicBezTo>
                    <a:pt x="291" y="286"/>
                    <a:pt x="296" y="268"/>
                    <a:pt x="296" y="268"/>
                  </a:cubicBezTo>
                  <a:cubicBezTo>
                    <a:pt x="298" y="257"/>
                    <a:pt x="296" y="260"/>
                    <a:pt x="285" y="257"/>
                  </a:cubicBezTo>
                  <a:cubicBezTo>
                    <a:pt x="280" y="255"/>
                    <a:pt x="278" y="239"/>
                    <a:pt x="272" y="255"/>
                  </a:cubicBezTo>
                  <a:cubicBezTo>
                    <a:pt x="267" y="265"/>
                    <a:pt x="272" y="262"/>
                    <a:pt x="278" y="262"/>
                  </a:cubicBezTo>
                  <a:cubicBezTo>
                    <a:pt x="280" y="262"/>
                    <a:pt x="275" y="281"/>
                    <a:pt x="275" y="281"/>
                  </a:cubicBezTo>
                  <a:cubicBezTo>
                    <a:pt x="270" y="291"/>
                    <a:pt x="265" y="275"/>
                    <a:pt x="257" y="273"/>
                  </a:cubicBezTo>
                  <a:cubicBezTo>
                    <a:pt x="254" y="273"/>
                    <a:pt x="244" y="270"/>
                    <a:pt x="257" y="265"/>
                  </a:cubicBezTo>
                  <a:cubicBezTo>
                    <a:pt x="272" y="257"/>
                    <a:pt x="247" y="229"/>
                    <a:pt x="239" y="229"/>
                  </a:cubicBezTo>
                  <a:cubicBezTo>
                    <a:pt x="226" y="226"/>
                    <a:pt x="210" y="234"/>
                    <a:pt x="197" y="234"/>
                  </a:cubicBezTo>
                  <a:cubicBezTo>
                    <a:pt x="192" y="234"/>
                    <a:pt x="184" y="231"/>
                    <a:pt x="174" y="231"/>
                  </a:cubicBezTo>
                  <a:cubicBezTo>
                    <a:pt x="164" y="231"/>
                    <a:pt x="151" y="249"/>
                    <a:pt x="156" y="257"/>
                  </a:cubicBezTo>
                  <a:cubicBezTo>
                    <a:pt x="153" y="257"/>
                    <a:pt x="156" y="260"/>
                    <a:pt x="153" y="262"/>
                  </a:cubicBezTo>
                  <a:cubicBezTo>
                    <a:pt x="148" y="257"/>
                    <a:pt x="151" y="260"/>
                    <a:pt x="146" y="257"/>
                  </a:cubicBezTo>
                  <a:cubicBezTo>
                    <a:pt x="148" y="268"/>
                    <a:pt x="146" y="281"/>
                    <a:pt x="143" y="291"/>
                  </a:cubicBezTo>
                  <a:cubicBezTo>
                    <a:pt x="169" y="294"/>
                    <a:pt x="161" y="296"/>
                    <a:pt x="164" y="314"/>
                  </a:cubicBezTo>
                  <a:cubicBezTo>
                    <a:pt x="164" y="322"/>
                    <a:pt x="158" y="335"/>
                    <a:pt x="158" y="343"/>
                  </a:cubicBezTo>
                  <a:cubicBezTo>
                    <a:pt x="161" y="353"/>
                    <a:pt x="153" y="366"/>
                    <a:pt x="148" y="374"/>
                  </a:cubicBezTo>
                  <a:cubicBezTo>
                    <a:pt x="140" y="384"/>
                    <a:pt x="148" y="405"/>
                    <a:pt x="135" y="410"/>
                  </a:cubicBezTo>
                  <a:cubicBezTo>
                    <a:pt x="127" y="413"/>
                    <a:pt x="96" y="395"/>
                    <a:pt x="109" y="418"/>
                  </a:cubicBezTo>
                  <a:cubicBezTo>
                    <a:pt x="86" y="429"/>
                    <a:pt x="122" y="455"/>
                    <a:pt x="130" y="436"/>
                  </a:cubicBezTo>
                  <a:cubicBezTo>
                    <a:pt x="146" y="452"/>
                    <a:pt x="127" y="467"/>
                    <a:pt x="140" y="475"/>
                  </a:cubicBezTo>
                  <a:cubicBezTo>
                    <a:pt x="135" y="478"/>
                    <a:pt x="117" y="496"/>
                    <a:pt x="117" y="496"/>
                  </a:cubicBezTo>
                  <a:cubicBezTo>
                    <a:pt x="107" y="496"/>
                    <a:pt x="102" y="501"/>
                    <a:pt x="96" y="509"/>
                  </a:cubicBezTo>
                  <a:cubicBezTo>
                    <a:pt x="117" y="509"/>
                    <a:pt x="107" y="535"/>
                    <a:pt x="102" y="532"/>
                  </a:cubicBezTo>
                  <a:cubicBezTo>
                    <a:pt x="89" y="522"/>
                    <a:pt x="78" y="540"/>
                    <a:pt x="68" y="538"/>
                  </a:cubicBezTo>
                  <a:cubicBezTo>
                    <a:pt x="68" y="543"/>
                    <a:pt x="68" y="543"/>
                    <a:pt x="68" y="543"/>
                  </a:cubicBezTo>
                  <a:cubicBezTo>
                    <a:pt x="60" y="538"/>
                    <a:pt x="45" y="532"/>
                    <a:pt x="34" y="532"/>
                  </a:cubicBezTo>
                  <a:cubicBezTo>
                    <a:pt x="37" y="535"/>
                    <a:pt x="37" y="540"/>
                    <a:pt x="39" y="543"/>
                  </a:cubicBezTo>
                  <a:cubicBezTo>
                    <a:pt x="32" y="538"/>
                    <a:pt x="26" y="540"/>
                    <a:pt x="19" y="540"/>
                  </a:cubicBezTo>
                  <a:cubicBezTo>
                    <a:pt x="19" y="540"/>
                    <a:pt x="26" y="566"/>
                    <a:pt x="26" y="561"/>
                  </a:cubicBezTo>
                  <a:cubicBezTo>
                    <a:pt x="26" y="571"/>
                    <a:pt x="32" y="582"/>
                    <a:pt x="37" y="590"/>
                  </a:cubicBezTo>
                  <a:cubicBezTo>
                    <a:pt x="42" y="597"/>
                    <a:pt x="42" y="610"/>
                    <a:pt x="42" y="621"/>
                  </a:cubicBezTo>
                  <a:cubicBezTo>
                    <a:pt x="42" y="634"/>
                    <a:pt x="21" y="636"/>
                    <a:pt x="26" y="657"/>
                  </a:cubicBezTo>
                  <a:cubicBezTo>
                    <a:pt x="34" y="655"/>
                    <a:pt x="34" y="655"/>
                    <a:pt x="34" y="655"/>
                  </a:cubicBezTo>
                  <a:cubicBezTo>
                    <a:pt x="32" y="667"/>
                    <a:pt x="16" y="665"/>
                    <a:pt x="13" y="678"/>
                  </a:cubicBezTo>
                  <a:cubicBezTo>
                    <a:pt x="11" y="675"/>
                    <a:pt x="11" y="673"/>
                    <a:pt x="8" y="670"/>
                  </a:cubicBezTo>
                  <a:cubicBezTo>
                    <a:pt x="0" y="673"/>
                    <a:pt x="0" y="680"/>
                    <a:pt x="3" y="686"/>
                  </a:cubicBezTo>
                  <a:cubicBezTo>
                    <a:pt x="21" y="680"/>
                    <a:pt x="21" y="699"/>
                    <a:pt x="24" y="709"/>
                  </a:cubicBezTo>
                  <a:cubicBezTo>
                    <a:pt x="19" y="709"/>
                    <a:pt x="16" y="712"/>
                    <a:pt x="11" y="717"/>
                  </a:cubicBezTo>
                  <a:cubicBezTo>
                    <a:pt x="13" y="727"/>
                    <a:pt x="29" y="748"/>
                    <a:pt x="39" y="751"/>
                  </a:cubicBezTo>
                  <a:cubicBezTo>
                    <a:pt x="37" y="753"/>
                    <a:pt x="29" y="758"/>
                    <a:pt x="29" y="761"/>
                  </a:cubicBezTo>
                  <a:cubicBezTo>
                    <a:pt x="29" y="777"/>
                    <a:pt x="39" y="766"/>
                    <a:pt x="45" y="774"/>
                  </a:cubicBezTo>
                  <a:cubicBezTo>
                    <a:pt x="47" y="777"/>
                    <a:pt x="55" y="797"/>
                    <a:pt x="52" y="802"/>
                  </a:cubicBezTo>
                  <a:cubicBezTo>
                    <a:pt x="47" y="805"/>
                    <a:pt x="34" y="808"/>
                    <a:pt x="29" y="815"/>
                  </a:cubicBezTo>
                  <a:cubicBezTo>
                    <a:pt x="24" y="821"/>
                    <a:pt x="21" y="834"/>
                    <a:pt x="21" y="841"/>
                  </a:cubicBezTo>
                  <a:cubicBezTo>
                    <a:pt x="21" y="860"/>
                    <a:pt x="32" y="886"/>
                    <a:pt x="45" y="883"/>
                  </a:cubicBezTo>
                  <a:cubicBezTo>
                    <a:pt x="47" y="896"/>
                    <a:pt x="63" y="886"/>
                    <a:pt x="60" y="906"/>
                  </a:cubicBezTo>
                  <a:cubicBezTo>
                    <a:pt x="57" y="909"/>
                    <a:pt x="45" y="922"/>
                    <a:pt x="42" y="925"/>
                  </a:cubicBezTo>
                  <a:cubicBezTo>
                    <a:pt x="37" y="927"/>
                    <a:pt x="39" y="935"/>
                    <a:pt x="39" y="940"/>
                  </a:cubicBezTo>
                  <a:cubicBezTo>
                    <a:pt x="37" y="953"/>
                    <a:pt x="47" y="945"/>
                    <a:pt x="60" y="956"/>
                  </a:cubicBezTo>
                  <a:cubicBezTo>
                    <a:pt x="63" y="958"/>
                    <a:pt x="63" y="966"/>
                    <a:pt x="57" y="969"/>
                  </a:cubicBezTo>
                  <a:cubicBezTo>
                    <a:pt x="60" y="966"/>
                    <a:pt x="76" y="995"/>
                    <a:pt x="76" y="992"/>
                  </a:cubicBezTo>
                  <a:cubicBezTo>
                    <a:pt x="78" y="997"/>
                    <a:pt x="73" y="1000"/>
                    <a:pt x="81" y="1002"/>
                  </a:cubicBezTo>
                  <a:cubicBezTo>
                    <a:pt x="89" y="1002"/>
                    <a:pt x="94" y="1002"/>
                    <a:pt x="89" y="995"/>
                  </a:cubicBezTo>
                  <a:cubicBezTo>
                    <a:pt x="96" y="995"/>
                    <a:pt x="109" y="997"/>
                    <a:pt x="109" y="1002"/>
                  </a:cubicBezTo>
                  <a:cubicBezTo>
                    <a:pt x="112" y="1021"/>
                    <a:pt x="114" y="1005"/>
                    <a:pt x="120" y="1005"/>
                  </a:cubicBezTo>
                  <a:cubicBezTo>
                    <a:pt x="120" y="1005"/>
                    <a:pt x="135" y="1013"/>
                    <a:pt x="140" y="1013"/>
                  </a:cubicBezTo>
                  <a:cubicBezTo>
                    <a:pt x="143" y="1013"/>
                    <a:pt x="143" y="1010"/>
                    <a:pt x="151" y="1008"/>
                  </a:cubicBezTo>
                  <a:cubicBezTo>
                    <a:pt x="151" y="1008"/>
                    <a:pt x="146" y="1005"/>
                    <a:pt x="153" y="1005"/>
                  </a:cubicBezTo>
                  <a:cubicBezTo>
                    <a:pt x="156" y="1005"/>
                    <a:pt x="158" y="1008"/>
                    <a:pt x="161" y="1008"/>
                  </a:cubicBezTo>
                  <a:cubicBezTo>
                    <a:pt x="156" y="1008"/>
                    <a:pt x="166" y="1021"/>
                    <a:pt x="169" y="1021"/>
                  </a:cubicBezTo>
                  <a:cubicBezTo>
                    <a:pt x="174" y="1023"/>
                    <a:pt x="200" y="1036"/>
                    <a:pt x="202" y="1031"/>
                  </a:cubicBezTo>
                  <a:cubicBezTo>
                    <a:pt x="210" y="1023"/>
                    <a:pt x="234" y="1041"/>
                    <a:pt x="241" y="1044"/>
                  </a:cubicBezTo>
                  <a:cubicBezTo>
                    <a:pt x="231" y="1049"/>
                    <a:pt x="234" y="1065"/>
                    <a:pt x="228" y="1073"/>
                  </a:cubicBezTo>
                  <a:cubicBezTo>
                    <a:pt x="223" y="1078"/>
                    <a:pt x="210" y="1075"/>
                    <a:pt x="208" y="1086"/>
                  </a:cubicBezTo>
                  <a:cubicBezTo>
                    <a:pt x="195" y="1104"/>
                    <a:pt x="195" y="1104"/>
                    <a:pt x="195" y="1104"/>
                  </a:cubicBezTo>
                  <a:cubicBezTo>
                    <a:pt x="182" y="1143"/>
                    <a:pt x="182" y="1143"/>
                    <a:pt x="182" y="1143"/>
                  </a:cubicBezTo>
                  <a:cubicBezTo>
                    <a:pt x="184" y="1150"/>
                    <a:pt x="179" y="1161"/>
                    <a:pt x="171" y="1169"/>
                  </a:cubicBezTo>
                  <a:cubicBezTo>
                    <a:pt x="166" y="1176"/>
                    <a:pt x="166" y="1208"/>
                    <a:pt x="164" y="1213"/>
                  </a:cubicBezTo>
                  <a:cubicBezTo>
                    <a:pt x="156" y="1234"/>
                    <a:pt x="151" y="1262"/>
                    <a:pt x="161" y="1278"/>
                  </a:cubicBezTo>
                  <a:cubicBezTo>
                    <a:pt x="164" y="1278"/>
                    <a:pt x="169" y="1280"/>
                    <a:pt x="171" y="1280"/>
                  </a:cubicBezTo>
                  <a:cubicBezTo>
                    <a:pt x="169" y="1280"/>
                    <a:pt x="166" y="1280"/>
                    <a:pt x="166" y="1283"/>
                  </a:cubicBezTo>
                  <a:cubicBezTo>
                    <a:pt x="174" y="1291"/>
                    <a:pt x="187" y="1275"/>
                    <a:pt x="213" y="1285"/>
                  </a:cubicBezTo>
                  <a:cubicBezTo>
                    <a:pt x="223" y="1291"/>
                    <a:pt x="228" y="1275"/>
                    <a:pt x="241" y="1278"/>
                  </a:cubicBezTo>
                  <a:cubicBezTo>
                    <a:pt x="249" y="1278"/>
                    <a:pt x="252" y="1288"/>
                    <a:pt x="267" y="1283"/>
                  </a:cubicBezTo>
                  <a:cubicBezTo>
                    <a:pt x="267" y="1275"/>
                    <a:pt x="272" y="1273"/>
                    <a:pt x="275" y="1280"/>
                  </a:cubicBezTo>
                  <a:cubicBezTo>
                    <a:pt x="293" y="1267"/>
                    <a:pt x="270" y="1273"/>
                    <a:pt x="267" y="1270"/>
                  </a:cubicBezTo>
                  <a:cubicBezTo>
                    <a:pt x="262" y="1267"/>
                    <a:pt x="257" y="1273"/>
                    <a:pt x="257" y="1265"/>
                  </a:cubicBezTo>
                  <a:cubicBezTo>
                    <a:pt x="254" y="1254"/>
                    <a:pt x="270" y="1249"/>
                    <a:pt x="275" y="1247"/>
                  </a:cubicBezTo>
                  <a:cubicBezTo>
                    <a:pt x="275" y="1247"/>
                    <a:pt x="280" y="1244"/>
                    <a:pt x="283" y="1249"/>
                  </a:cubicBezTo>
                  <a:cubicBezTo>
                    <a:pt x="291" y="1244"/>
                    <a:pt x="293" y="1257"/>
                    <a:pt x="298" y="1267"/>
                  </a:cubicBezTo>
                  <a:cubicBezTo>
                    <a:pt x="301" y="1265"/>
                    <a:pt x="301" y="1257"/>
                    <a:pt x="301" y="1254"/>
                  </a:cubicBezTo>
                  <a:cubicBezTo>
                    <a:pt x="306" y="1262"/>
                    <a:pt x="309" y="1270"/>
                    <a:pt x="314" y="1273"/>
                  </a:cubicBezTo>
                  <a:cubicBezTo>
                    <a:pt x="316" y="1273"/>
                    <a:pt x="327" y="1265"/>
                    <a:pt x="335" y="1267"/>
                  </a:cubicBezTo>
                  <a:cubicBezTo>
                    <a:pt x="342" y="1270"/>
                    <a:pt x="353" y="1273"/>
                    <a:pt x="360" y="1275"/>
                  </a:cubicBezTo>
                  <a:cubicBezTo>
                    <a:pt x="379" y="1280"/>
                    <a:pt x="381" y="1291"/>
                    <a:pt x="402" y="1293"/>
                  </a:cubicBezTo>
                  <a:cubicBezTo>
                    <a:pt x="412" y="1293"/>
                    <a:pt x="407" y="1280"/>
                    <a:pt x="417" y="1285"/>
                  </a:cubicBezTo>
                  <a:cubicBezTo>
                    <a:pt x="420" y="1285"/>
                    <a:pt x="433" y="1296"/>
                    <a:pt x="441" y="1304"/>
                  </a:cubicBezTo>
                  <a:cubicBezTo>
                    <a:pt x="449" y="1311"/>
                    <a:pt x="446" y="1311"/>
                    <a:pt x="451" y="1324"/>
                  </a:cubicBezTo>
                  <a:cubicBezTo>
                    <a:pt x="451" y="1322"/>
                    <a:pt x="459" y="1317"/>
                    <a:pt x="461" y="1319"/>
                  </a:cubicBezTo>
                  <a:cubicBezTo>
                    <a:pt x="469" y="1322"/>
                    <a:pt x="459" y="1335"/>
                    <a:pt x="459" y="1337"/>
                  </a:cubicBezTo>
                  <a:cubicBezTo>
                    <a:pt x="469" y="1335"/>
                    <a:pt x="493" y="1324"/>
                    <a:pt x="495" y="1311"/>
                  </a:cubicBezTo>
                  <a:cubicBezTo>
                    <a:pt x="495" y="1299"/>
                    <a:pt x="485" y="1291"/>
                    <a:pt x="495" y="1286"/>
                  </a:cubicBezTo>
                  <a:cubicBezTo>
                    <a:pt x="493" y="1288"/>
                    <a:pt x="498" y="1303"/>
                    <a:pt x="503" y="1291"/>
                  </a:cubicBezTo>
                  <a:cubicBezTo>
                    <a:pt x="508" y="1285"/>
                    <a:pt x="542" y="1293"/>
                    <a:pt x="539" y="1293"/>
                  </a:cubicBezTo>
                  <a:cubicBezTo>
                    <a:pt x="544" y="1296"/>
                    <a:pt x="542" y="1298"/>
                    <a:pt x="539" y="1304"/>
                  </a:cubicBezTo>
                  <a:cubicBezTo>
                    <a:pt x="544" y="1306"/>
                    <a:pt x="550" y="1311"/>
                    <a:pt x="550" y="1319"/>
                  </a:cubicBezTo>
                  <a:cubicBezTo>
                    <a:pt x="563" y="1319"/>
                    <a:pt x="573" y="1317"/>
                    <a:pt x="581" y="1311"/>
                  </a:cubicBezTo>
                  <a:cubicBezTo>
                    <a:pt x="578" y="1319"/>
                    <a:pt x="578" y="1319"/>
                    <a:pt x="578" y="1319"/>
                  </a:cubicBezTo>
                  <a:cubicBezTo>
                    <a:pt x="588" y="1317"/>
                    <a:pt x="591" y="1306"/>
                    <a:pt x="604" y="1311"/>
                  </a:cubicBezTo>
                  <a:cubicBezTo>
                    <a:pt x="604" y="1309"/>
                    <a:pt x="599" y="1306"/>
                    <a:pt x="599" y="1306"/>
                  </a:cubicBezTo>
                  <a:cubicBezTo>
                    <a:pt x="604" y="1298"/>
                    <a:pt x="619" y="1288"/>
                    <a:pt x="625" y="1285"/>
                  </a:cubicBezTo>
                  <a:cubicBezTo>
                    <a:pt x="635" y="1283"/>
                    <a:pt x="648" y="1283"/>
                    <a:pt x="656" y="1280"/>
                  </a:cubicBezTo>
                  <a:cubicBezTo>
                    <a:pt x="661" y="1280"/>
                    <a:pt x="689" y="1283"/>
                    <a:pt x="692" y="1280"/>
                  </a:cubicBezTo>
                  <a:cubicBezTo>
                    <a:pt x="700" y="1273"/>
                    <a:pt x="679" y="1267"/>
                    <a:pt x="697" y="1254"/>
                  </a:cubicBezTo>
                  <a:cubicBezTo>
                    <a:pt x="697" y="1270"/>
                    <a:pt x="697" y="1270"/>
                    <a:pt x="697" y="1270"/>
                  </a:cubicBezTo>
                  <a:cubicBezTo>
                    <a:pt x="710" y="1265"/>
                    <a:pt x="718" y="1270"/>
                    <a:pt x="731" y="1278"/>
                  </a:cubicBezTo>
                  <a:cubicBezTo>
                    <a:pt x="741" y="1285"/>
                    <a:pt x="744" y="1257"/>
                    <a:pt x="762" y="1267"/>
                  </a:cubicBezTo>
                  <a:cubicBezTo>
                    <a:pt x="759" y="1270"/>
                    <a:pt x="757" y="1285"/>
                    <a:pt x="759" y="1288"/>
                  </a:cubicBezTo>
                  <a:cubicBezTo>
                    <a:pt x="762" y="1293"/>
                    <a:pt x="785" y="1304"/>
                    <a:pt x="790" y="1298"/>
                  </a:cubicBezTo>
                  <a:cubicBezTo>
                    <a:pt x="793" y="1293"/>
                    <a:pt x="796" y="1273"/>
                    <a:pt x="796" y="1270"/>
                  </a:cubicBezTo>
                  <a:cubicBezTo>
                    <a:pt x="790" y="1262"/>
                    <a:pt x="788" y="1257"/>
                    <a:pt x="775" y="1262"/>
                  </a:cubicBezTo>
                  <a:cubicBezTo>
                    <a:pt x="777" y="1244"/>
                    <a:pt x="790" y="1241"/>
                    <a:pt x="780" y="1226"/>
                  </a:cubicBezTo>
                  <a:cubicBezTo>
                    <a:pt x="775" y="1215"/>
                    <a:pt x="767" y="1215"/>
                    <a:pt x="765" y="1208"/>
                  </a:cubicBezTo>
                  <a:cubicBezTo>
                    <a:pt x="762" y="1202"/>
                    <a:pt x="746" y="1195"/>
                    <a:pt x="757" y="1189"/>
                  </a:cubicBezTo>
                  <a:cubicBezTo>
                    <a:pt x="767" y="1187"/>
                    <a:pt x="780" y="1166"/>
                    <a:pt x="785" y="1163"/>
                  </a:cubicBezTo>
                  <a:cubicBezTo>
                    <a:pt x="793" y="1161"/>
                    <a:pt x="801" y="1158"/>
                    <a:pt x="809" y="1158"/>
                  </a:cubicBezTo>
                  <a:cubicBezTo>
                    <a:pt x="827" y="1158"/>
                    <a:pt x="834" y="1125"/>
                    <a:pt x="829" y="1114"/>
                  </a:cubicBezTo>
                  <a:cubicBezTo>
                    <a:pt x="840" y="1109"/>
                    <a:pt x="847" y="1109"/>
                    <a:pt x="863" y="1119"/>
                  </a:cubicBezTo>
                  <a:cubicBezTo>
                    <a:pt x="868" y="1112"/>
                    <a:pt x="873" y="1099"/>
                    <a:pt x="873" y="1086"/>
                  </a:cubicBezTo>
                  <a:cubicBezTo>
                    <a:pt x="871" y="1070"/>
                    <a:pt x="858" y="1060"/>
                    <a:pt x="850" y="1047"/>
                  </a:cubicBezTo>
                  <a:cubicBezTo>
                    <a:pt x="842" y="1034"/>
                    <a:pt x="827" y="1052"/>
                    <a:pt x="824" y="1031"/>
                  </a:cubicBezTo>
                  <a:cubicBezTo>
                    <a:pt x="824" y="1021"/>
                    <a:pt x="809" y="1018"/>
                    <a:pt x="801" y="1018"/>
                  </a:cubicBezTo>
                  <a:cubicBezTo>
                    <a:pt x="798" y="1018"/>
                    <a:pt x="775" y="984"/>
                    <a:pt x="757" y="982"/>
                  </a:cubicBezTo>
                  <a:cubicBezTo>
                    <a:pt x="746" y="979"/>
                    <a:pt x="733" y="956"/>
                    <a:pt x="731" y="948"/>
                  </a:cubicBezTo>
                  <a:cubicBezTo>
                    <a:pt x="726" y="940"/>
                    <a:pt x="726" y="930"/>
                    <a:pt x="720" y="922"/>
                  </a:cubicBezTo>
                  <a:cubicBezTo>
                    <a:pt x="718" y="919"/>
                    <a:pt x="708" y="919"/>
                    <a:pt x="708" y="909"/>
                  </a:cubicBezTo>
                  <a:cubicBezTo>
                    <a:pt x="715" y="899"/>
                    <a:pt x="715" y="899"/>
                    <a:pt x="715" y="899"/>
                  </a:cubicBezTo>
                  <a:cubicBezTo>
                    <a:pt x="718" y="899"/>
                    <a:pt x="720" y="886"/>
                    <a:pt x="720" y="880"/>
                  </a:cubicBezTo>
                  <a:cubicBezTo>
                    <a:pt x="718" y="880"/>
                    <a:pt x="715" y="878"/>
                    <a:pt x="713" y="878"/>
                  </a:cubicBezTo>
                  <a:cubicBezTo>
                    <a:pt x="718" y="867"/>
                    <a:pt x="695" y="862"/>
                    <a:pt x="689" y="854"/>
                  </a:cubicBezTo>
                  <a:cubicBezTo>
                    <a:pt x="682" y="844"/>
                    <a:pt x="671" y="828"/>
                    <a:pt x="671" y="815"/>
                  </a:cubicBezTo>
                  <a:cubicBezTo>
                    <a:pt x="676" y="815"/>
                    <a:pt x="676" y="815"/>
                    <a:pt x="676" y="815"/>
                  </a:cubicBezTo>
                  <a:cubicBezTo>
                    <a:pt x="679" y="821"/>
                    <a:pt x="695" y="841"/>
                    <a:pt x="697" y="841"/>
                  </a:cubicBezTo>
                  <a:cubicBezTo>
                    <a:pt x="700" y="839"/>
                    <a:pt x="708" y="815"/>
                    <a:pt x="713" y="808"/>
                  </a:cubicBezTo>
                  <a:cubicBezTo>
                    <a:pt x="718" y="805"/>
                    <a:pt x="720" y="792"/>
                    <a:pt x="736" y="800"/>
                  </a:cubicBezTo>
                  <a:cubicBezTo>
                    <a:pt x="736" y="800"/>
                    <a:pt x="746" y="795"/>
                    <a:pt x="749" y="795"/>
                  </a:cubicBezTo>
                  <a:cubicBezTo>
                    <a:pt x="757" y="790"/>
                    <a:pt x="775" y="805"/>
                    <a:pt x="777" y="782"/>
                  </a:cubicBezTo>
                  <a:cubicBezTo>
                    <a:pt x="783" y="784"/>
                    <a:pt x="788" y="782"/>
                    <a:pt x="793" y="777"/>
                  </a:cubicBezTo>
                  <a:cubicBezTo>
                    <a:pt x="801" y="764"/>
                    <a:pt x="809" y="758"/>
                    <a:pt x="809" y="758"/>
                  </a:cubicBezTo>
                  <a:cubicBezTo>
                    <a:pt x="821" y="771"/>
                    <a:pt x="827" y="745"/>
                    <a:pt x="837" y="740"/>
                  </a:cubicBezTo>
                  <a:cubicBezTo>
                    <a:pt x="842" y="738"/>
                    <a:pt x="863" y="727"/>
                    <a:pt x="871" y="727"/>
                  </a:cubicBezTo>
                  <a:cubicBezTo>
                    <a:pt x="878" y="727"/>
                    <a:pt x="889" y="717"/>
                    <a:pt x="902" y="712"/>
                  </a:cubicBezTo>
                  <a:cubicBezTo>
                    <a:pt x="910" y="706"/>
                    <a:pt x="917" y="712"/>
                    <a:pt x="917" y="701"/>
                  </a:cubicBezTo>
                  <a:cubicBezTo>
                    <a:pt x="917" y="699"/>
                    <a:pt x="904" y="693"/>
                    <a:pt x="902" y="693"/>
                  </a:cubicBezTo>
                  <a:cubicBezTo>
                    <a:pt x="902" y="691"/>
                    <a:pt x="904" y="683"/>
                    <a:pt x="907" y="680"/>
                  </a:cubicBezTo>
                  <a:cubicBezTo>
                    <a:pt x="915" y="686"/>
                    <a:pt x="948" y="683"/>
                    <a:pt x="933" y="704"/>
                  </a:cubicBezTo>
                  <a:cubicBezTo>
                    <a:pt x="935" y="704"/>
                    <a:pt x="943" y="704"/>
                    <a:pt x="946" y="701"/>
                  </a:cubicBezTo>
                  <a:cubicBezTo>
                    <a:pt x="933" y="717"/>
                    <a:pt x="948" y="712"/>
                    <a:pt x="956" y="717"/>
                  </a:cubicBezTo>
                  <a:cubicBezTo>
                    <a:pt x="964" y="722"/>
                    <a:pt x="964" y="706"/>
                    <a:pt x="967" y="704"/>
                  </a:cubicBezTo>
                  <a:cubicBezTo>
                    <a:pt x="974" y="699"/>
                    <a:pt x="979" y="670"/>
                    <a:pt x="979" y="660"/>
                  </a:cubicBezTo>
                  <a:cubicBezTo>
                    <a:pt x="987" y="642"/>
                    <a:pt x="972" y="634"/>
                    <a:pt x="972" y="618"/>
                  </a:cubicBezTo>
                  <a:close/>
                  <a:moveTo>
                    <a:pt x="322" y="174"/>
                  </a:moveTo>
                  <a:cubicBezTo>
                    <a:pt x="322" y="169"/>
                    <a:pt x="322" y="169"/>
                    <a:pt x="322" y="169"/>
                  </a:cubicBezTo>
                  <a:cubicBezTo>
                    <a:pt x="322" y="169"/>
                    <a:pt x="319" y="166"/>
                    <a:pt x="319" y="171"/>
                  </a:cubicBezTo>
                  <a:cubicBezTo>
                    <a:pt x="319" y="177"/>
                    <a:pt x="322" y="174"/>
                    <a:pt x="322" y="174"/>
                  </a:cubicBezTo>
                  <a:close/>
                  <a:moveTo>
                    <a:pt x="138" y="234"/>
                  </a:moveTo>
                  <a:cubicBezTo>
                    <a:pt x="135" y="231"/>
                    <a:pt x="130" y="234"/>
                    <a:pt x="135" y="239"/>
                  </a:cubicBezTo>
                  <a:cubicBezTo>
                    <a:pt x="138" y="242"/>
                    <a:pt x="138" y="234"/>
                    <a:pt x="138" y="234"/>
                  </a:cubicBezTo>
                  <a:close/>
                  <a:moveTo>
                    <a:pt x="329" y="86"/>
                  </a:moveTo>
                  <a:cubicBezTo>
                    <a:pt x="329" y="88"/>
                    <a:pt x="324" y="86"/>
                    <a:pt x="329" y="88"/>
                  </a:cubicBezTo>
                  <a:cubicBezTo>
                    <a:pt x="335" y="88"/>
                    <a:pt x="335" y="88"/>
                    <a:pt x="329" y="86"/>
                  </a:cubicBezTo>
                  <a:close/>
                  <a:moveTo>
                    <a:pt x="247" y="218"/>
                  </a:moveTo>
                  <a:cubicBezTo>
                    <a:pt x="252" y="213"/>
                    <a:pt x="228" y="216"/>
                    <a:pt x="239" y="216"/>
                  </a:cubicBezTo>
                  <a:cubicBezTo>
                    <a:pt x="241" y="218"/>
                    <a:pt x="244" y="218"/>
                    <a:pt x="247" y="218"/>
                  </a:cubicBezTo>
                  <a:close/>
                  <a:moveTo>
                    <a:pt x="244" y="148"/>
                  </a:moveTo>
                  <a:cubicBezTo>
                    <a:pt x="247" y="148"/>
                    <a:pt x="247" y="145"/>
                    <a:pt x="244" y="145"/>
                  </a:cubicBezTo>
                  <a:cubicBezTo>
                    <a:pt x="244" y="145"/>
                    <a:pt x="241" y="148"/>
                    <a:pt x="244" y="148"/>
                  </a:cubicBezTo>
                  <a:close/>
                  <a:moveTo>
                    <a:pt x="288" y="78"/>
                  </a:moveTo>
                  <a:cubicBezTo>
                    <a:pt x="288" y="75"/>
                    <a:pt x="283" y="57"/>
                    <a:pt x="285" y="57"/>
                  </a:cubicBezTo>
                  <a:cubicBezTo>
                    <a:pt x="283" y="57"/>
                    <a:pt x="280" y="65"/>
                    <a:pt x="278" y="68"/>
                  </a:cubicBezTo>
                  <a:cubicBezTo>
                    <a:pt x="278" y="68"/>
                    <a:pt x="285" y="83"/>
                    <a:pt x="288" y="78"/>
                  </a:cubicBezTo>
                  <a:close/>
                  <a:moveTo>
                    <a:pt x="288" y="213"/>
                  </a:moveTo>
                  <a:cubicBezTo>
                    <a:pt x="291" y="210"/>
                    <a:pt x="288" y="208"/>
                    <a:pt x="288" y="208"/>
                  </a:cubicBezTo>
                  <a:cubicBezTo>
                    <a:pt x="283" y="208"/>
                    <a:pt x="283" y="213"/>
                    <a:pt x="288" y="213"/>
                  </a:cubicBezTo>
                  <a:close/>
                  <a:moveTo>
                    <a:pt x="280" y="55"/>
                  </a:moveTo>
                  <a:cubicBezTo>
                    <a:pt x="280" y="52"/>
                    <a:pt x="280" y="52"/>
                    <a:pt x="280" y="52"/>
                  </a:cubicBezTo>
                  <a:cubicBezTo>
                    <a:pt x="280" y="49"/>
                    <a:pt x="280" y="49"/>
                    <a:pt x="280" y="49"/>
                  </a:cubicBezTo>
                  <a:cubicBezTo>
                    <a:pt x="280" y="42"/>
                    <a:pt x="280" y="42"/>
                    <a:pt x="280" y="42"/>
                  </a:cubicBezTo>
                  <a:cubicBezTo>
                    <a:pt x="280" y="42"/>
                    <a:pt x="280" y="36"/>
                    <a:pt x="283" y="36"/>
                  </a:cubicBezTo>
                  <a:cubicBezTo>
                    <a:pt x="283" y="31"/>
                    <a:pt x="283" y="31"/>
                    <a:pt x="283" y="31"/>
                  </a:cubicBezTo>
                  <a:cubicBezTo>
                    <a:pt x="285" y="31"/>
                    <a:pt x="285" y="29"/>
                    <a:pt x="285" y="29"/>
                  </a:cubicBezTo>
                  <a:cubicBezTo>
                    <a:pt x="285" y="31"/>
                    <a:pt x="285" y="36"/>
                    <a:pt x="288" y="36"/>
                  </a:cubicBezTo>
                  <a:cubicBezTo>
                    <a:pt x="291" y="36"/>
                    <a:pt x="296" y="36"/>
                    <a:pt x="298" y="31"/>
                  </a:cubicBezTo>
                  <a:cubicBezTo>
                    <a:pt x="298" y="29"/>
                    <a:pt x="293" y="29"/>
                    <a:pt x="291" y="26"/>
                  </a:cubicBezTo>
                  <a:cubicBezTo>
                    <a:pt x="288" y="26"/>
                    <a:pt x="288" y="21"/>
                    <a:pt x="288" y="21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88" y="16"/>
                    <a:pt x="288" y="13"/>
                    <a:pt x="291" y="10"/>
                  </a:cubicBezTo>
                  <a:cubicBezTo>
                    <a:pt x="291" y="10"/>
                    <a:pt x="293" y="8"/>
                    <a:pt x="296" y="8"/>
                  </a:cubicBezTo>
                  <a:cubicBezTo>
                    <a:pt x="296" y="5"/>
                    <a:pt x="293" y="3"/>
                    <a:pt x="293" y="3"/>
                  </a:cubicBezTo>
                  <a:cubicBezTo>
                    <a:pt x="298" y="3"/>
                    <a:pt x="298" y="3"/>
                    <a:pt x="298" y="3"/>
                  </a:cubicBezTo>
                  <a:cubicBezTo>
                    <a:pt x="298" y="3"/>
                    <a:pt x="298" y="0"/>
                    <a:pt x="296" y="0"/>
                  </a:cubicBezTo>
                  <a:cubicBezTo>
                    <a:pt x="291" y="0"/>
                    <a:pt x="291" y="3"/>
                    <a:pt x="291" y="3"/>
                  </a:cubicBezTo>
                  <a:cubicBezTo>
                    <a:pt x="288" y="5"/>
                    <a:pt x="285" y="13"/>
                    <a:pt x="283" y="18"/>
                  </a:cubicBezTo>
                  <a:cubicBezTo>
                    <a:pt x="280" y="23"/>
                    <a:pt x="278" y="36"/>
                    <a:pt x="278" y="36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5"/>
                    <a:pt x="280" y="55"/>
                    <a:pt x="280" y="55"/>
                  </a:cubicBezTo>
                  <a:close/>
                  <a:moveTo>
                    <a:pt x="265" y="229"/>
                  </a:moveTo>
                  <a:cubicBezTo>
                    <a:pt x="267" y="229"/>
                    <a:pt x="275" y="223"/>
                    <a:pt x="267" y="223"/>
                  </a:cubicBezTo>
                  <a:cubicBezTo>
                    <a:pt x="267" y="223"/>
                    <a:pt x="257" y="229"/>
                    <a:pt x="265" y="229"/>
                  </a:cubicBezTo>
                  <a:close/>
                  <a:moveTo>
                    <a:pt x="252" y="223"/>
                  </a:moveTo>
                  <a:cubicBezTo>
                    <a:pt x="254" y="223"/>
                    <a:pt x="254" y="221"/>
                    <a:pt x="252" y="221"/>
                  </a:cubicBezTo>
                  <a:cubicBezTo>
                    <a:pt x="252" y="221"/>
                    <a:pt x="249" y="223"/>
                    <a:pt x="252" y="223"/>
                  </a:cubicBezTo>
                  <a:close/>
                  <a:moveTo>
                    <a:pt x="241" y="143"/>
                  </a:moveTo>
                  <a:cubicBezTo>
                    <a:pt x="239" y="145"/>
                    <a:pt x="239" y="148"/>
                    <a:pt x="241" y="151"/>
                  </a:cubicBezTo>
                  <a:lnTo>
                    <a:pt x="241" y="143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5" name="Group 151"/>
            <p:cNvGrpSpPr>
              <a:grpSpLocks/>
            </p:cNvGrpSpPr>
            <p:nvPr/>
          </p:nvGrpSpPr>
          <p:grpSpPr bwMode="auto">
            <a:xfrm>
              <a:off x="3571" y="2583"/>
              <a:ext cx="315" cy="408"/>
              <a:chOff x="3571" y="2583"/>
              <a:chExt cx="315" cy="408"/>
            </a:xfrm>
            <a:grpFill/>
          </p:grpSpPr>
          <p:sp>
            <p:nvSpPr>
              <p:cNvPr id="146" name="Freeform 79" descr="© INSCALE GmbH, 18.06.2010"/>
              <p:cNvSpPr>
                <a:spLocks/>
              </p:cNvSpPr>
              <p:nvPr/>
            </p:nvSpPr>
            <p:spPr bwMode="auto">
              <a:xfrm>
                <a:off x="3572" y="2833"/>
                <a:ext cx="126" cy="158"/>
              </a:xfrm>
              <a:custGeom>
                <a:avLst/>
                <a:gdLst>
                  <a:gd name="T0" fmla="*/ 46 w 166"/>
                  <a:gd name="T1" fmla="*/ 0 h 208"/>
                  <a:gd name="T2" fmla="*/ 45 w 166"/>
                  <a:gd name="T3" fmla="*/ 7 h 208"/>
                  <a:gd name="T4" fmla="*/ 33 w 166"/>
                  <a:gd name="T5" fmla="*/ 7 h 208"/>
                  <a:gd name="T6" fmla="*/ 26 w 166"/>
                  <a:gd name="T7" fmla="*/ 2 h 208"/>
                  <a:gd name="T8" fmla="*/ 24 w 166"/>
                  <a:gd name="T9" fmla="*/ 10 h 208"/>
                  <a:gd name="T10" fmla="*/ 37 w 166"/>
                  <a:gd name="T11" fmla="*/ 27 h 208"/>
                  <a:gd name="T12" fmla="*/ 23 w 166"/>
                  <a:gd name="T13" fmla="*/ 24 h 208"/>
                  <a:gd name="T14" fmla="*/ 10 w 166"/>
                  <a:gd name="T15" fmla="*/ 33 h 208"/>
                  <a:gd name="T16" fmla="*/ 11 w 166"/>
                  <a:gd name="T17" fmla="*/ 53 h 208"/>
                  <a:gd name="T18" fmla="*/ 2 w 166"/>
                  <a:gd name="T19" fmla="*/ 59 h 208"/>
                  <a:gd name="T20" fmla="*/ 2 w 166"/>
                  <a:gd name="T21" fmla="*/ 82 h 208"/>
                  <a:gd name="T22" fmla="*/ 7 w 166"/>
                  <a:gd name="T23" fmla="*/ 82 h 208"/>
                  <a:gd name="T24" fmla="*/ 7 w 166"/>
                  <a:gd name="T25" fmla="*/ 96 h 208"/>
                  <a:gd name="T26" fmla="*/ 0 w 166"/>
                  <a:gd name="T27" fmla="*/ 101 h 208"/>
                  <a:gd name="T28" fmla="*/ 0 w 166"/>
                  <a:gd name="T29" fmla="*/ 109 h 208"/>
                  <a:gd name="T30" fmla="*/ 5 w 166"/>
                  <a:gd name="T31" fmla="*/ 112 h 208"/>
                  <a:gd name="T32" fmla="*/ 14 w 166"/>
                  <a:gd name="T33" fmla="*/ 103 h 208"/>
                  <a:gd name="T34" fmla="*/ 21 w 166"/>
                  <a:gd name="T35" fmla="*/ 105 h 208"/>
                  <a:gd name="T36" fmla="*/ 19 w 166"/>
                  <a:gd name="T37" fmla="*/ 121 h 208"/>
                  <a:gd name="T38" fmla="*/ 26 w 166"/>
                  <a:gd name="T39" fmla="*/ 125 h 208"/>
                  <a:gd name="T40" fmla="*/ 36 w 166"/>
                  <a:gd name="T41" fmla="*/ 124 h 208"/>
                  <a:gd name="T42" fmla="*/ 37 w 166"/>
                  <a:gd name="T43" fmla="*/ 129 h 208"/>
                  <a:gd name="T44" fmla="*/ 55 w 166"/>
                  <a:gd name="T45" fmla="*/ 144 h 208"/>
                  <a:gd name="T46" fmla="*/ 55 w 166"/>
                  <a:gd name="T47" fmla="*/ 151 h 208"/>
                  <a:gd name="T48" fmla="*/ 62 w 166"/>
                  <a:gd name="T49" fmla="*/ 156 h 208"/>
                  <a:gd name="T50" fmla="*/ 71 w 166"/>
                  <a:gd name="T51" fmla="*/ 158 h 208"/>
                  <a:gd name="T52" fmla="*/ 69 w 166"/>
                  <a:gd name="T53" fmla="*/ 147 h 208"/>
                  <a:gd name="T54" fmla="*/ 66 w 166"/>
                  <a:gd name="T55" fmla="*/ 132 h 208"/>
                  <a:gd name="T56" fmla="*/ 62 w 166"/>
                  <a:gd name="T57" fmla="*/ 131 h 208"/>
                  <a:gd name="T58" fmla="*/ 88 w 166"/>
                  <a:gd name="T59" fmla="*/ 81 h 208"/>
                  <a:gd name="T60" fmla="*/ 92 w 166"/>
                  <a:gd name="T61" fmla="*/ 82 h 208"/>
                  <a:gd name="T62" fmla="*/ 92 w 166"/>
                  <a:gd name="T63" fmla="*/ 92 h 208"/>
                  <a:gd name="T64" fmla="*/ 102 w 166"/>
                  <a:gd name="T65" fmla="*/ 98 h 208"/>
                  <a:gd name="T66" fmla="*/ 110 w 166"/>
                  <a:gd name="T67" fmla="*/ 93 h 208"/>
                  <a:gd name="T68" fmla="*/ 106 w 166"/>
                  <a:gd name="T69" fmla="*/ 88 h 208"/>
                  <a:gd name="T70" fmla="*/ 99 w 166"/>
                  <a:gd name="T71" fmla="*/ 73 h 208"/>
                  <a:gd name="T72" fmla="*/ 105 w 166"/>
                  <a:gd name="T73" fmla="*/ 68 h 208"/>
                  <a:gd name="T74" fmla="*/ 111 w 166"/>
                  <a:gd name="T75" fmla="*/ 68 h 208"/>
                  <a:gd name="T76" fmla="*/ 116 w 166"/>
                  <a:gd name="T77" fmla="*/ 70 h 208"/>
                  <a:gd name="T78" fmla="*/ 120 w 166"/>
                  <a:gd name="T79" fmla="*/ 63 h 208"/>
                  <a:gd name="T80" fmla="*/ 124 w 166"/>
                  <a:gd name="T81" fmla="*/ 59 h 208"/>
                  <a:gd name="T82" fmla="*/ 126 w 166"/>
                  <a:gd name="T83" fmla="*/ 50 h 208"/>
                  <a:gd name="T84" fmla="*/ 116 w 166"/>
                  <a:gd name="T85" fmla="*/ 48 h 208"/>
                  <a:gd name="T86" fmla="*/ 91 w 166"/>
                  <a:gd name="T87" fmla="*/ 36 h 208"/>
                  <a:gd name="T88" fmla="*/ 83 w 166"/>
                  <a:gd name="T89" fmla="*/ 33 h 208"/>
                  <a:gd name="T90" fmla="*/ 71 w 166"/>
                  <a:gd name="T91" fmla="*/ 23 h 208"/>
                  <a:gd name="T92" fmla="*/ 59 w 166"/>
                  <a:gd name="T93" fmla="*/ 14 h 208"/>
                  <a:gd name="T94" fmla="*/ 50 w 166"/>
                  <a:gd name="T95" fmla="*/ 8 h 208"/>
                  <a:gd name="T96" fmla="*/ 46 w 166"/>
                  <a:gd name="T97" fmla="*/ 0 h 2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66" h="208">
                    <a:moveTo>
                      <a:pt x="60" y="0"/>
                    </a:moveTo>
                    <a:cubicBezTo>
                      <a:pt x="59" y="9"/>
                      <a:pt x="59" y="9"/>
                      <a:pt x="59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53" y="30"/>
                      <a:pt x="49" y="36"/>
                    </a:cubicBezTo>
                    <a:cubicBezTo>
                      <a:pt x="44" y="42"/>
                      <a:pt x="36" y="32"/>
                      <a:pt x="30" y="32"/>
                    </a:cubicBezTo>
                    <a:cubicBezTo>
                      <a:pt x="21" y="32"/>
                      <a:pt x="15" y="40"/>
                      <a:pt x="13" y="43"/>
                    </a:cubicBezTo>
                    <a:cubicBezTo>
                      <a:pt x="9" y="49"/>
                      <a:pt x="19" y="66"/>
                      <a:pt x="15" y="70"/>
                    </a:cubicBezTo>
                    <a:cubicBezTo>
                      <a:pt x="11" y="72"/>
                      <a:pt x="6" y="72"/>
                      <a:pt x="2" y="78"/>
                    </a:cubicBezTo>
                    <a:cubicBezTo>
                      <a:pt x="0" y="83"/>
                      <a:pt x="3" y="108"/>
                      <a:pt x="3" y="108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7" y="148"/>
                      <a:pt x="7" y="148"/>
                      <a:pt x="7" y="148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28" y="138"/>
                      <a:pt x="28" y="138"/>
                      <a:pt x="28" y="138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34" y="165"/>
                      <a:pt x="34" y="165"/>
                      <a:pt x="34" y="165"/>
                    </a:cubicBezTo>
                    <a:cubicBezTo>
                      <a:pt x="47" y="163"/>
                      <a:pt x="47" y="163"/>
                      <a:pt x="47" y="163"/>
                    </a:cubicBezTo>
                    <a:cubicBezTo>
                      <a:pt x="49" y="170"/>
                      <a:pt x="49" y="170"/>
                      <a:pt x="49" y="170"/>
                    </a:cubicBezTo>
                    <a:cubicBezTo>
                      <a:pt x="72" y="189"/>
                      <a:pt x="72" y="189"/>
                      <a:pt x="72" y="189"/>
                    </a:cubicBezTo>
                    <a:cubicBezTo>
                      <a:pt x="72" y="199"/>
                      <a:pt x="72" y="199"/>
                      <a:pt x="72" y="199"/>
                    </a:cubicBezTo>
                    <a:cubicBezTo>
                      <a:pt x="82" y="205"/>
                      <a:pt x="82" y="205"/>
                      <a:pt x="82" y="205"/>
                    </a:cubicBezTo>
                    <a:cubicBezTo>
                      <a:pt x="93" y="208"/>
                      <a:pt x="93" y="208"/>
                      <a:pt x="93" y="208"/>
                    </a:cubicBezTo>
                    <a:cubicBezTo>
                      <a:pt x="91" y="193"/>
                      <a:pt x="91" y="193"/>
                      <a:pt x="91" y="193"/>
                    </a:cubicBezTo>
                    <a:cubicBezTo>
                      <a:pt x="87" y="174"/>
                      <a:pt x="87" y="174"/>
                      <a:pt x="87" y="174"/>
                    </a:cubicBezTo>
                    <a:cubicBezTo>
                      <a:pt x="82" y="172"/>
                      <a:pt x="82" y="172"/>
                      <a:pt x="82" y="172"/>
                    </a:cubicBezTo>
                    <a:cubicBezTo>
                      <a:pt x="116" y="106"/>
                      <a:pt x="116" y="106"/>
                      <a:pt x="116" y="106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45" y="122"/>
                      <a:pt x="145" y="122"/>
                      <a:pt x="145" y="122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30" y="96"/>
                      <a:pt x="130" y="96"/>
                      <a:pt x="130" y="96"/>
                    </a:cubicBezTo>
                    <a:cubicBezTo>
                      <a:pt x="138" y="90"/>
                      <a:pt x="138" y="90"/>
                      <a:pt x="138" y="90"/>
                    </a:cubicBezTo>
                    <a:cubicBezTo>
                      <a:pt x="146" y="90"/>
                      <a:pt x="146" y="90"/>
                      <a:pt x="146" y="90"/>
                    </a:cubicBezTo>
                    <a:cubicBezTo>
                      <a:pt x="153" y="92"/>
                      <a:pt x="153" y="92"/>
                      <a:pt x="153" y="92"/>
                    </a:cubicBezTo>
                    <a:cubicBezTo>
                      <a:pt x="158" y="83"/>
                      <a:pt x="158" y="83"/>
                      <a:pt x="158" y="83"/>
                    </a:cubicBezTo>
                    <a:cubicBezTo>
                      <a:pt x="164" y="78"/>
                      <a:pt x="164" y="78"/>
                      <a:pt x="164" y="78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53" y="63"/>
                      <a:pt x="153" y="63"/>
                      <a:pt x="153" y="63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109" y="43"/>
                      <a:pt x="109" y="43"/>
                      <a:pt x="109" y="43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66" y="10"/>
                      <a:pt x="66" y="10"/>
                      <a:pt x="66" y="1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317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47" name="Group 150"/>
              <p:cNvGrpSpPr>
                <a:grpSpLocks/>
              </p:cNvGrpSpPr>
              <p:nvPr/>
            </p:nvGrpSpPr>
            <p:grpSpPr bwMode="auto">
              <a:xfrm>
                <a:off x="3571" y="2583"/>
                <a:ext cx="315" cy="406"/>
                <a:chOff x="3571" y="2583"/>
                <a:chExt cx="315" cy="406"/>
              </a:xfrm>
              <a:grpFill/>
            </p:grpSpPr>
            <p:sp>
              <p:nvSpPr>
                <p:cNvPr id="148" name="Freeform 141" descr="© INSCALE GmbH, 18.06.2010"/>
                <p:cNvSpPr>
                  <a:spLocks/>
                </p:cNvSpPr>
                <p:nvPr/>
              </p:nvSpPr>
              <p:spPr bwMode="auto">
                <a:xfrm>
                  <a:off x="3571" y="2583"/>
                  <a:ext cx="315" cy="354"/>
                </a:xfrm>
                <a:custGeom>
                  <a:avLst/>
                  <a:gdLst>
                    <a:gd name="T0" fmla="*/ 273 w 158"/>
                    <a:gd name="T1" fmla="*/ 216 h 177"/>
                    <a:gd name="T2" fmla="*/ 271 w 158"/>
                    <a:gd name="T3" fmla="*/ 178 h 177"/>
                    <a:gd name="T4" fmla="*/ 267 w 158"/>
                    <a:gd name="T5" fmla="*/ 154 h 177"/>
                    <a:gd name="T6" fmla="*/ 269 w 158"/>
                    <a:gd name="T7" fmla="*/ 130 h 177"/>
                    <a:gd name="T8" fmla="*/ 255 w 158"/>
                    <a:gd name="T9" fmla="*/ 116 h 177"/>
                    <a:gd name="T10" fmla="*/ 209 w 158"/>
                    <a:gd name="T11" fmla="*/ 130 h 177"/>
                    <a:gd name="T12" fmla="*/ 191 w 158"/>
                    <a:gd name="T13" fmla="*/ 112 h 177"/>
                    <a:gd name="T14" fmla="*/ 187 w 158"/>
                    <a:gd name="T15" fmla="*/ 82 h 177"/>
                    <a:gd name="T16" fmla="*/ 154 w 158"/>
                    <a:gd name="T17" fmla="*/ 76 h 177"/>
                    <a:gd name="T18" fmla="*/ 130 w 158"/>
                    <a:gd name="T19" fmla="*/ 48 h 177"/>
                    <a:gd name="T20" fmla="*/ 114 w 158"/>
                    <a:gd name="T21" fmla="*/ 22 h 177"/>
                    <a:gd name="T22" fmla="*/ 100 w 158"/>
                    <a:gd name="T23" fmla="*/ 18 h 177"/>
                    <a:gd name="T24" fmla="*/ 62 w 158"/>
                    <a:gd name="T25" fmla="*/ 10 h 177"/>
                    <a:gd name="T26" fmla="*/ 22 w 158"/>
                    <a:gd name="T27" fmla="*/ 28 h 177"/>
                    <a:gd name="T28" fmla="*/ 0 w 158"/>
                    <a:gd name="T29" fmla="*/ 38 h 177"/>
                    <a:gd name="T30" fmla="*/ 16 w 158"/>
                    <a:gd name="T31" fmla="*/ 66 h 177"/>
                    <a:gd name="T32" fmla="*/ 28 w 158"/>
                    <a:gd name="T33" fmla="*/ 96 h 177"/>
                    <a:gd name="T34" fmla="*/ 28 w 158"/>
                    <a:gd name="T35" fmla="*/ 100 h 177"/>
                    <a:gd name="T36" fmla="*/ 48 w 158"/>
                    <a:gd name="T37" fmla="*/ 128 h 177"/>
                    <a:gd name="T38" fmla="*/ 30 w 158"/>
                    <a:gd name="T39" fmla="*/ 164 h 177"/>
                    <a:gd name="T40" fmla="*/ 48 w 158"/>
                    <a:gd name="T41" fmla="*/ 184 h 177"/>
                    <a:gd name="T42" fmla="*/ 42 w 158"/>
                    <a:gd name="T43" fmla="*/ 212 h 177"/>
                    <a:gd name="T44" fmla="*/ 48 w 158"/>
                    <a:gd name="T45" fmla="*/ 248 h 177"/>
                    <a:gd name="T46" fmla="*/ 62 w 158"/>
                    <a:gd name="T47" fmla="*/ 264 h 177"/>
                    <a:gd name="T48" fmla="*/ 94 w 158"/>
                    <a:gd name="T49" fmla="*/ 286 h 177"/>
                    <a:gd name="T50" fmla="*/ 128 w 158"/>
                    <a:gd name="T51" fmla="*/ 310 h 177"/>
                    <a:gd name="T52" fmla="*/ 130 w 158"/>
                    <a:gd name="T53" fmla="*/ 316 h 177"/>
                    <a:gd name="T54" fmla="*/ 146 w 158"/>
                    <a:gd name="T55" fmla="*/ 308 h 177"/>
                    <a:gd name="T56" fmla="*/ 154 w 158"/>
                    <a:gd name="T57" fmla="*/ 290 h 177"/>
                    <a:gd name="T58" fmla="*/ 156 w 158"/>
                    <a:gd name="T59" fmla="*/ 276 h 177"/>
                    <a:gd name="T60" fmla="*/ 165 w 158"/>
                    <a:gd name="T61" fmla="*/ 268 h 177"/>
                    <a:gd name="T62" fmla="*/ 165 w 158"/>
                    <a:gd name="T63" fmla="*/ 280 h 177"/>
                    <a:gd name="T64" fmla="*/ 175 w 158"/>
                    <a:gd name="T65" fmla="*/ 282 h 177"/>
                    <a:gd name="T66" fmla="*/ 179 w 158"/>
                    <a:gd name="T67" fmla="*/ 286 h 177"/>
                    <a:gd name="T68" fmla="*/ 195 w 158"/>
                    <a:gd name="T69" fmla="*/ 292 h 177"/>
                    <a:gd name="T70" fmla="*/ 203 w 158"/>
                    <a:gd name="T71" fmla="*/ 300 h 177"/>
                    <a:gd name="T72" fmla="*/ 213 w 158"/>
                    <a:gd name="T73" fmla="*/ 308 h 177"/>
                    <a:gd name="T74" fmla="*/ 223 w 158"/>
                    <a:gd name="T75" fmla="*/ 312 h 177"/>
                    <a:gd name="T76" fmla="*/ 235 w 158"/>
                    <a:gd name="T77" fmla="*/ 322 h 177"/>
                    <a:gd name="T78" fmla="*/ 231 w 158"/>
                    <a:gd name="T79" fmla="*/ 340 h 177"/>
                    <a:gd name="T80" fmla="*/ 227 w 158"/>
                    <a:gd name="T81" fmla="*/ 352 h 177"/>
                    <a:gd name="T82" fmla="*/ 249 w 158"/>
                    <a:gd name="T83" fmla="*/ 344 h 177"/>
                    <a:gd name="T84" fmla="*/ 279 w 158"/>
                    <a:gd name="T85" fmla="*/ 340 h 177"/>
                    <a:gd name="T86" fmla="*/ 285 w 158"/>
                    <a:gd name="T87" fmla="*/ 300 h 177"/>
                    <a:gd name="T88" fmla="*/ 299 w 158"/>
                    <a:gd name="T89" fmla="*/ 284 h 177"/>
                    <a:gd name="T90" fmla="*/ 299 w 158"/>
                    <a:gd name="T91" fmla="*/ 238 h 17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58" h="177">
                      <a:moveTo>
                        <a:pt x="150" y="119"/>
                      </a:moveTo>
                      <a:cubicBezTo>
                        <a:pt x="148" y="117"/>
                        <a:pt x="139" y="115"/>
                        <a:pt x="139" y="115"/>
                      </a:cubicBezTo>
                      <a:cubicBezTo>
                        <a:pt x="137" y="108"/>
                        <a:pt x="137" y="108"/>
                        <a:pt x="137" y="108"/>
                      </a:cubicBezTo>
                      <a:cubicBezTo>
                        <a:pt x="131" y="102"/>
                        <a:pt x="131" y="102"/>
                        <a:pt x="131" y="102"/>
                      </a:cubicBezTo>
                      <a:cubicBezTo>
                        <a:pt x="132" y="91"/>
                        <a:pt x="132" y="91"/>
                        <a:pt x="132" y="91"/>
                      </a:cubicBezTo>
                      <a:cubicBezTo>
                        <a:pt x="132" y="91"/>
                        <a:pt x="135" y="90"/>
                        <a:pt x="136" y="89"/>
                      </a:cubicBezTo>
                      <a:cubicBezTo>
                        <a:pt x="137" y="87"/>
                        <a:pt x="137" y="83"/>
                        <a:pt x="137" y="83"/>
                      </a:cubicBezTo>
                      <a:cubicBezTo>
                        <a:pt x="137" y="83"/>
                        <a:pt x="140" y="80"/>
                        <a:pt x="139" y="77"/>
                      </a:cubicBezTo>
                      <a:cubicBezTo>
                        <a:pt x="138" y="74"/>
                        <a:pt x="134" y="77"/>
                        <a:pt x="134" y="77"/>
                      </a:cubicBezTo>
                      <a:cubicBezTo>
                        <a:pt x="132" y="69"/>
                        <a:pt x="132" y="69"/>
                        <a:pt x="132" y="69"/>
                      </a:cubicBezTo>
                      <a:cubicBezTo>
                        <a:pt x="134" y="69"/>
                        <a:pt x="134" y="69"/>
                        <a:pt x="134" y="69"/>
                      </a:cubicBezTo>
                      <a:cubicBezTo>
                        <a:pt x="135" y="65"/>
                        <a:pt x="135" y="65"/>
                        <a:pt x="135" y="65"/>
                      </a:cubicBezTo>
                      <a:cubicBezTo>
                        <a:pt x="138" y="66"/>
                        <a:pt x="138" y="66"/>
                        <a:pt x="138" y="66"/>
                      </a:cubicBezTo>
                      <a:cubicBezTo>
                        <a:pt x="139" y="63"/>
                        <a:pt x="139" y="63"/>
                        <a:pt x="139" y="63"/>
                      </a:cubicBezTo>
                      <a:cubicBezTo>
                        <a:pt x="139" y="63"/>
                        <a:pt x="135" y="60"/>
                        <a:pt x="128" y="58"/>
                      </a:cubicBezTo>
                      <a:cubicBezTo>
                        <a:pt x="123" y="58"/>
                        <a:pt x="122" y="71"/>
                        <a:pt x="119" y="71"/>
                      </a:cubicBezTo>
                      <a:cubicBezTo>
                        <a:pt x="116" y="72"/>
                        <a:pt x="116" y="65"/>
                        <a:pt x="113" y="64"/>
                      </a:cubicBezTo>
                      <a:cubicBezTo>
                        <a:pt x="111" y="62"/>
                        <a:pt x="108" y="67"/>
                        <a:pt x="105" y="65"/>
                      </a:cubicBezTo>
                      <a:cubicBezTo>
                        <a:pt x="102" y="65"/>
                        <a:pt x="100" y="61"/>
                        <a:pt x="99" y="60"/>
                      </a:cubicBezTo>
                      <a:cubicBezTo>
                        <a:pt x="97" y="60"/>
                        <a:pt x="90" y="58"/>
                        <a:pt x="90" y="58"/>
                      </a:cubicBezTo>
                      <a:cubicBezTo>
                        <a:pt x="96" y="56"/>
                        <a:pt x="96" y="56"/>
                        <a:pt x="96" y="56"/>
                      </a:cubicBezTo>
                      <a:cubicBezTo>
                        <a:pt x="97" y="53"/>
                        <a:pt x="97" y="53"/>
                        <a:pt x="97" y="53"/>
                      </a:cubicBezTo>
                      <a:cubicBezTo>
                        <a:pt x="90" y="52"/>
                        <a:pt x="90" y="52"/>
                        <a:pt x="90" y="52"/>
                      </a:cubicBezTo>
                      <a:cubicBezTo>
                        <a:pt x="90" y="52"/>
                        <a:pt x="94" y="46"/>
                        <a:pt x="94" y="41"/>
                      </a:cubicBezTo>
                      <a:cubicBezTo>
                        <a:pt x="93" y="35"/>
                        <a:pt x="84" y="39"/>
                        <a:pt x="84" y="39"/>
                      </a:cubicBezTo>
                      <a:cubicBezTo>
                        <a:pt x="81" y="36"/>
                        <a:pt x="81" y="36"/>
                        <a:pt x="81" y="36"/>
                      </a:cubicBezTo>
                      <a:cubicBezTo>
                        <a:pt x="77" y="38"/>
                        <a:pt x="77" y="38"/>
                        <a:pt x="77" y="38"/>
                      </a:cubicBezTo>
                      <a:cubicBezTo>
                        <a:pt x="66" y="30"/>
                        <a:pt x="66" y="30"/>
                        <a:pt x="66" y="30"/>
                      </a:cubicBezTo>
                      <a:cubicBezTo>
                        <a:pt x="69" y="27"/>
                        <a:pt x="69" y="27"/>
                        <a:pt x="69" y="27"/>
                      </a:cubicBezTo>
                      <a:cubicBezTo>
                        <a:pt x="65" y="24"/>
                        <a:pt x="65" y="24"/>
                        <a:pt x="65" y="24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7" y="16"/>
                        <a:pt x="63" y="19"/>
                        <a:pt x="61" y="19"/>
                      </a:cubicBezTo>
                      <a:cubicBezTo>
                        <a:pt x="58" y="19"/>
                        <a:pt x="57" y="11"/>
                        <a:pt x="57" y="11"/>
                      </a:cubicBezTo>
                      <a:cubicBezTo>
                        <a:pt x="55" y="11"/>
                        <a:pt x="55" y="11"/>
                        <a:pt x="55" y="11"/>
                      </a:cubicBezTo>
                      <a:cubicBezTo>
                        <a:pt x="53" y="8"/>
                        <a:pt x="53" y="8"/>
                        <a:pt x="53" y="8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2" y="0"/>
                        <a:pt x="31" y="5"/>
                        <a:pt x="31" y="5"/>
                      </a:cubicBezTo>
                      <a:cubicBezTo>
                        <a:pt x="31" y="5"/>
                        <a:pt x="28" y="3"/>
                        <a:pt x="26" y="3"/>
                      </a:cubicBezTo>
                      <a:cubicBezTo>
                        <a:pt x="24" y="3"/>
                        <a:pt x="21" y="6"/>
                        <a:pt x="19" y="8"/>
                      </a:cubicBezTo>
                      <a:cubicBezTo>
                        <a:pt x="17" y="11"/>
                        <a:pt x="11" y="14"/>
                        <a:pt x="11" y="14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" y="21"/>
                        <a:pt x="4" y="24"/>
                        <a:pt x="4" y="24"/>
                      </a:cubicBezTo>
                      <a:cubicBezTo>
                        <a:pt x="4" y="28"/>
                        <a:pt x="0" y="32"/>
                        <a:pt x="2" y="33"/>
                      </a:cubicBezTo>
                      <a:cubicBezTo>
                        <a:pt x="5" y="37"/>
                        <a:pt x="5" y="33"/>
                        <a:pt x="8" y="33"/>
                      </a:cubicBezTo>
                      <a:cubicBezTo>
                        <a:pt x="12" y="33"/>
                        <a:pt x="11" y="37"/>
                        <a:pt x="6" y="39"/>
                      </a:cubicBezTo>
                      <a:cubicBezTo>
                        <a:pt x="2" y="40"/>
                        <a:pt x="6" y="43"/>
                        <a:pt x="6" y="43"/>
                      </a:cubicBezTo>
                      <a:cubicBezTo>
                        <a:pt x="14" y="48"/>
                        <a:pt x="14" y="48"/>
                        <a:pt x="14" y="48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4" y="50"/>
                        <a:pt x="14" y="50"/>
                        <a:pt x="14" y="50"/>
                      </a:cubicBezTo>
                      <a:cubicBezTo>
                        <a:pt x="11" y="54"/>
                        <a:pt x="11" y="54"/>
                        <a:pt x="11" y="54"/>
                      </a:cubicBezTo>
                      <a:cubicBezTo>
                        <a:pt x="13" y="62"/>
                        <a:pt x="13" y="62"/>
                        <a:pt x="13" y="62"/>
                      </a:cubicBezTo>
                      <a:cubicBezTo>
                        <a:pt x="24" y="64"/>
                        <a:pt x="24" y="64"/>
                        <a:pt x="24" y="64"/>
                      </a:cubicBezTo>
                      <a:cubicBezTo>
                        <a:pt x="21" y="66"/>
                        <a:pt x="21" y="66"/>
                        <a:pt x="21" y="66"/>
                      </a:cubicBezTo>
                      <a:cubicBezTo>
                        <a:pt x="21" y="66"/>
                        <a:pt x="21" y="73"/>
                        <a:pt x="19" y="75"/>
                      </a:cubicBezTo>
                      <a:cubicBezTo>
                        <a:pt x="18" y="78"/>
                        <a:pt x="15" y="82"/>
                        <a:pt x="15" y="82"/>
                      </a:cubicBezTo>
                      <a:cubicBezTo>
                        <a:pt x="16" y="85"/>
                        <a:pt x="16" y="85"/>
                        <a:pt x="16" y="85"/>
                      </a:cubicBezTo>
                      <a:cubicBezTo>
                        <a:pt x="16" y="85"/>
                        <a:pt x="13" y="90"/>
                        <a:pt x="15" y="91"/>
                      </a:cubicBezTo>
                      <a:cubicBezTo>
                        <a:pt x="18" y="92"/>
                        <a:pt x="24" y="92"/>
                        <a:pt x="24" y="92"/>
                      </a:cubicBezTo>
                      <a:cubicBezTo>
                        <a:pt x="34" y="101"/>
                        <a:pt x="34" y="101"/>
                        <a:pt x="34" y="101"/>
                      </a:cubicBezTo>
                      <a:cubicBezTo>
                        <a:pt x="34" y="101"/>
                        <a:pt x="34" y="106"/>
                        <a:pt x="31" y="106"/>
                      </a:cubicBezTo>
                      <a:cubicBezTo>
                        <a:pt x="27" y="106"/>
                        <a:pt x="21" y="106"/>
                        <a:pt x="21" y="106"/>
                      </a:cubicBezTo>
                      <a:cubicBezTo>
                        <a:pt x="27" y="114"/>
                        <a:pt x="27" y="114"/>
                        <a:pt x="27" y="114"/>
                      </a:cubicBezTo>
                      <a:cubicBezTo>
                        <a:pt x="27" y="114"/>
                        <a:pt x="37" y="122"/>
                        <a:pt x="32" y="124"/>
                      </a:cubicBezTo>
                      <a:cubicBezTo>
                        <a:pt x="28" y="128"/>
                        <a:pt x="24" y="124"/>
                        <a:pt x="24" y="124"/>
                      </a:cubicBezTo>
                      <a:cubicBezTo>
                        <a:pt x="24" y="125"/>
                        <a:pt x="24" y="125"/>
                        <a:pt x="24" y="125"/>
                      </a:cubicBezTo>
                      <a:cubicBezTo>
                        <a:pt x="26" y="129"/>
                        <a:pt x="26" y="129"/>
                        <a:pt x="26" y="129"/>
                      </a:cubicBezTo>
                      <a:cubicBezTo>
                        <a:pt x="31" y="132"/>
                        <a:pt x="31" y="132"/>
                        <a:pt x="31" y="132"/>
                      </a:cubicBezTo>
                      <a:cubicBezTo>
                        <a:pt x="37" y="136"/>
                        <a:pt x="37" y="136"/>
                        <a:pt x="37" y="136"/>
                      </a:cubicBezTo>
                      <a:cubicBezTo>
                        <a:pt x="43" y="141"/>
                        <a:pt x="43" y="141"/>
                        <a:pt x="43" y="141"/>
                      </a:cubicBezTo>
                      <a:cubicBezTo>
                        <a:pt x="47" y="143"/>
                        <a:pt x="47" y="143"/>
                        <a:pt x="47" y="143"/>
                      </a:cubicBezTo>
                      <a:cubicBezTo>
                        <a:pt x="60" y="149"/>
                        <a:pt x="60" y="149"/>
                        <a:pt x="60" y="14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5"/>
                        <a:pt x="64" y="155"/>
                        <a:pt x="64" y="155"/>
                      </a:cubicBezTo>
                      <a:cubicBezTo>
                        <a:pt x="61" y="156"/>
                        <a:pt x="61" y="156"/>
                        <a:pt x="61" y="156"/>
                      </a:cubicBezTo>
                      <a:cubicBezTo>
                        <a:pt x="61" y="157"/>
                        <a:pt x="61" y="157"/>
                        <a:pt x="61" y="158"/>
                      </a:cubicBezTo>
                      <a:cubicBezTo>
                        <a:pt x="65" y="158"/>
                        <a:pt x="65" y="158"/>
                        <a:pt x="65" y="158"/>
                      </a:cubicBezTo>
                      <a:cubicBezTo>
                        <a:pt x="69" y="158"/>
                        <a:pt x="69" y="158"/>
                        <a:pt x="69" y="158"/>
                      </a:cubicBezTo>
                      <a:cubicBezTo>
                        <a:pt x="69" y="158"/>
                        <a:pt x="71" y="157"/>
                        <a:pt x="71" y="157"/>
                      </a:cubicBezTo>
                      <a:cubicBezTo>
                        <a:pt x="72" y="156"/>
                        <a:pt x="72" y="155"/>
                        <a:pt x="73" y="154"/>
                      </a:cubicBezTo>
                      <a:cubicBezTo>
                        <a:pt x="73" y="154"/>
                        <a:pt x="72" y="153"/>
                        <a:pt x="73" y="152"/>
                      </a:cubicBezTo>
                      <a:cubicBezTo>
                        <a:pt x="74" y="151"/>
                        <a:pt x="76" y="149"/>
                        <a:pt x="76" y="149"/>
                      </a:cubicBezTo>
                      <a:cubicBezTo>
                        <a:pt x="76" y="149"/>
                        <a:pt x="77" y="145"/>
                        <a:pt x="77" y="145"/>
                      </a:cubicBezTo>
                      <a:cubicBezTo>
                        <a:pt x="76" y="144"/>
                        <a:pt x="76" y="143"/>
                        <a:pt x="75" y="143"/>
                      </a:cubicBezTo>
                      <a:cubicBezTo>
                        <a:pt x="75" y="142"/>
                        <a:pt x="76" y="139"/>
                        <a:pt x="76" y="139"/>
                      </a:cubicBezTo>
                      <a:cubicBezTo>
                        <a:pt x="76" y="139"/>
                        <a:pt x="77" y="138"/>
                        <a:pt x="78" y="138"/>
                      </a:cubicBezTo>
                      <a:cubicBezTo>
                        <a:pt x="79" y="137"/>
                        <a:pt x="80" y="138"/>
                        <a:pt x="81" y="138"/>
                      </a:cubicBezTo>
                      <a:cubicBezTo>
                        <a:pt x="81" y="138"/>
                        <a:pt x="82" y="135"/>
                        <a:pt x="82" y="135"/>
                      </a:cubicBezTo>
                      <a:cubicBezTo>
                        <a:pt x="82" y="136"/>
                        <a:pt x="82" y="134"/>
                        <a:pt x="83" y="134"/>
                      </a:cubicBezTo>
                      <a:cubicBezTo>
                        <a:pt x="84" y="134"/>
                        <a:pt x="84" y="136"/>
                        <a:pt x="84" y="136"/>
                      </a:cubicBezTo>
                      <a:cubicBezTo>
                        <a:pt x="84" y="136"/>
                        <a:pt x="85" y="137"/>
                        <a:pt x="85" y="138"/>
                      </a:cubicBezTo>
                      <a:cubicBezTo>
                        <a:pt x="84" y="139"/>
                        <a:pt x="83" y="140"/>
                        <a:pt x="83" y="140"/>
                      </a:cubicBezTo>
                      <a:cubicBezTo>
                        <a:pt x="83" y="140"/>
                        <a:pt x="84" y="141"/>
                        <a:pt x="84" y="141"/>
                      </a:cubicBezTo>
                      <a:cubicBezTo>
                        <a:pt x="85" y="141"/>
                        <a:pt x="85" y="141"/>
                        <a:pt x="85" y="141"/>
                      </a:cubicBezTo>
                      <a:cubicBezTo>
                        <a:pt x="88" y="141"/>
                        <a:pt x="88" y="141"/>
                        <a:pt x="88" y="141"/>
                      </a:cubicBezTo>
                      <a:cubicBezTo>
                        <a:pt x="88" y="141"/>
                        <a:pt x="88" y="142"/>
                        <a:pt x="88" y="142"/>
                      </a:cubicBezTo>
                      <a:cubicBezTo>
                        <a:pt x="89" y="142"/>
                        <a:pt x="89" y="142"/>
                        <a:pt x="90" y="143"/>
                      </a:cubicBezTo>
                      <a:cubicBezTo>
                        <a:pt x="90" y="143"/>
                        <a:pt x="90" y="143"/>
                        <a:pt x="90" y="143"/>
                      </a:cubicBezTo>
                      <a:cubicBezTo>
                        <a:pt x="91" y="144"/>
                        <a:pt x="93" y="143"/>
                        <a:pt x="94" y="143"/>
                      </a:cubicBezTo>
                      <a:cubicBezTo>
                        <a:pt x="95" y="143"/>
                        <a:pt x="95" y="145"/>
                        <a:pt x="95" y="145"/>
                      </a:cubicBezTo>
                      <a:cubicBezTo>
                        <a:pt x="95" y="145"/>
                        <a:pt x="97" y="145"/>
                        <a:pt x="98" y="146"/>
                      </a:cubicBezTo>
                      <a:cubicBezTo>
                        <a:pt x="98" y="146"/>
                        <a:pt x="98" y="149"/>
                        <a:pt x="98" y="149"/>
                      </a:cubicBezTo>
                      <a:cubicBezTo>
                        <a:pt x="98" y="149"/>
                        <a:pt x="99" y="150"/>
                        <a:pt x="100" y="150"/>
                      </a:cubicBezTo>
                      <a:cubicBezTo>
                        <a:pt x="101" y="150"/>
                        <a:pt x="102" y="150"/>
                        <a:pt x="102" y="150"/>
                      </a:cubicBezTo>
                      <a:cubicBezTo>
                        <a:pt x="102" y="150"/>
                        <a:pt x="103" y="152"/>
                        <a:pt x="103" y="152"/>
                      </a:cubicBezTo>
                      <a:cubicBezTo>
                        <a:pt x="105" y="153"/>
                        <a:pt x="105" y="153"/>
                        <a:pt x="105" y="153"/>
                      </a:cubicBezTo>
                      <a:cubicBezTo>
                        <a:pt x="107" y="154"/>
                        <a:pt x="107" y="154"/>
                        <a:pt x="107" y="154"/>
                      </a:cubicBezTo>
                      <a:cubicBezTo>
                        <a:pt x="110" y="155"/>
                        <a:pt x="110" y="155"/>
                        <a:pt x="110" y="155"/>
                      </a:cubicBezTo>
                      <a:cubicBezTo>
                        <a:pt x="111" y="155"/>
                        <a:pt x="111" y="155"/>
                        <a:pt x="111" y="155"/>
                      </a:cubicBezTo>
                      <a:cubicBezTo>
                        <a:pt x="112" y="156"/>
                        <a:pt x="112" y="156"/>
                        <a:pt x="112" y="156"/>
                      </a:cubicBezTo>
                      <a:cubicBezTo>
                        <a:pt x="114" y="157"/>
                        <a:pt x="114" y="157"/>
                        <a:pt x="114" y="157"/>
                      </a:cubicBezTo>
                      <a:cubicBezTo>
                        <a:pt x="114" y="157"/>
                        <a:pt x="116" y="157"/>
                        <a:pt x="117" y="158"/>
                      </a:cubicBezTo>
                      <a:cubicBezTo>
                        <a:pt x="117" y="158"/>
                        <a:pt x="118" y="161"/>
                        <a:pt x="118" y="161"/>
                      </a:cubicBezTo>
                      <a:cubicBezTo>
                        <a:pt x="118" y="161"/>
                        <a:pt x="119" y="163"/>
                        <a:pt x="119" y="163"/>
                      </a:cubicBezTo>
                      <a:cubicBezTo>
                        <a:pt x="119" y="164"/>
                        <a:pt x="118" y="166"/>
                        <a:pt x="118" y="166"/>
                      </a:cubicBezTo>
                      <a:cubicBezTo>
                        <a:pt x="116" y="170"/>
                        <a:pt x="116" y="170"/>
                        <a:pt x="116" y="170"/>
                      </a:cubicBezTo>
                      <a:cubicBezTo>
                        <a:pt x="116" y="170"/>
                        <a:pt x="115" y="172"/>
                        <a:pt x="115" y="172"/>
                      </a:cubicBezTo>
                      <a:cubicBezTo>
                        <a:pt x="115" y="173"/>
                        <a:pt x="114" y="174"/>
                        <a:pt x="114" y="174"/>
                      </a:cubicBezTo>
                      <a:cubicBezTo>
                        <a:pt x="114" y="174"/>
                        <a:pt x="114" y="175"/>
                        <a:pt x="114" y="176"/>
                      </a:cubicBezTo>
                      <a:cubicBezTo>
                        <a:pt x="114" y="176"/>
                        <a:pt x="113" y="176"/>
                        <a:pt x="112" y="177"/>
                      </a:cubicBezTo>
                      <a:cubicBezTo>
                        <a:pt x="114" y="177"/>
                        <a:pt x="115" y="177"/>
                        <a:pt x="116" y="177"/>
                      </a:cubicBezTo>
                      <a:cubicBezTo>
                        <a:pt x="120" y="177"/>
                        <a:pt x="125" y="172"/>
                        <a:pt x="125" y="172"/>
                      </a:cubicBezTo>
                      <a:cubicBezTo>
                        <a:pt x="132" y="173"/>
                        <a:pt x="132" y="173"/>
                        <a:pt x="132" y="173"/>
                      </a:cubicBezTo>
                      <a:cubicBezTo>
                        <a:pt x="137" y="168"/>
                        <a:pt x="137" y="168"/>
                        <a:pt x="137" y="168"/>
                      </a:cubicBezTo>
                      <a:cubicBezTo>
                        <a:pt x="140" y="170"/>
                        <a:pt x="140" y="170"/>
                        <a:pt x="140" y="170"/>
                      </a:cubicBezTo>
                      <a:cubicBezTo>
                        <a:pt x="146" y="162"/>
                        <a:pt x="146" y="162"/>
                        <a:pt x="146" y="162"/>
                      </a:cubicBezTo>
                      <a:cubicBezTo>
                        <a:pt x="140" y="156"/>
                        <a:pt x="140" y="156"/>
                        <a:pt x="140" y="156"/>
                      </a:cubicBezTo>
                      <a:cubicBezTo>
                        <a:pt x="143" y="150"/>
                        <a:pt x="143" y="150"/>
                        <a:pt x="143" y="150"/>
                      </a:cubicBezTo>
                      <a:cubicBezTo>
                        <a:pt x="139" y="148"/>
                        <a:pt x="139" y="148"/>
                        <a:pt x="139" y="148"/>
                      </a:cubicBezTo>
                      <a:cubicBezTo>
                        <a:pt x="139" y="148"/>
                        <a:pt x="139" y="146"/>
                        <a:pt x="142" y="144"/>
                      </a:cubicBezTo>
                      <a:cubicBezTo>
                        <a:pt x="145" y="141"/>
                        <a:pt x="148" y="143"/>
                        <a:pt x="150" y="142"/>
                      </a:cubicBezTo>
                      <a:cubicBezTo>
                        <a:pt x="151" y="141"/>
                        <a:pt x="152" y="139"/>
                        <a:pt x="152" y="139"/>
                      </a:cubicBezTo>
                      <a:cubicBezTo>
                        <a:pt x="158" y="128"/>
                        <a:pt x="158" y="128"/>
                        <a:pt x="158" y="128"/>
                      </a:cubicBezTo>
                      <a:cubicBezTo>
                        <a:pt x="158" y="128"/>
                        <a:pt x="155" y="121"/>
                        <a:pt x="150" y="119"/>
                      </a:cubicBezTo>
                      <a:close/>
                    </a:path>
                  </a:pathLst>
                </a:custGeom>
                <a:solidFill>
                  <a:schemeClr val="tx1">
                    <a:lumMod val="20000"/>
                    <a:lumOff val="80000"/>
                  </a:schemeClr>
                </a:solidFill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9" name="Freeform 142" descr="© INSCALE GmbH, 18.06.2010"/>
                <p:cNvSpPr>
                  <a:spLocks/>
                </p:cNvSpPr>
                <p:nvPr/>
              </p:nvSpPr>
              <p:spPr bwMode="auto">
                <a:xfrm>
                  <a:off x="3673" y="2851"/>
                  <a:ext cx="136" cy="138"/>
                </a:xfrm>
                <a:custGeom>
                  <a:avLst/>
                  <a:gdLst>
                    <a:gd name="T0" fmla="*/ 126 w 68"/>
                    <a:gd name="T1" fmla="*/ 80 h 69"/>
                    <a:gd name="T2" fmla="*/ 130 w 68"/>
                    <a:gd name="T3" fmla="*/ 72 h 69"/>
                    <a:gd name="T4" fmla="*/ 136 w 68"/>
                    <a:gd name="T5" fmla="*/ 58 h 69"/>
                    <a:gd name="T6" fmla="*/ 132 w 68"/>
                    <a:gd name="T7" fmla="*/ 48 h 69"/>
                    <a:gd name="T8" fmla="*/ 122 w 68"/>
                    <a:gd name="T9" fmla="*/ 44 h 69"/>
                    <a:gd name="T10" fmla="*/ 118 w 68"/>
                    <a:gd name="T11" fmla="*/ 42 h 69"/>
                    <a:gd name="T12" fmla="*/ 108 w 68"/>
                    <a:gd name="T13" fmla="*/ 38 h 69"/>
                    <a:gd name="T14" fmla="*/ 102 w 68"/>
                    <a:gd name="T15" fmla="*/ 32 h 69"/>
                    <a:gd name="T16" fmla="*/ 94 w 68"/>
                    <a:gd name="T17" fmla="*/ 30 h 69"/>
                    <a:gd name="T18" fmla="*/ 88 w 68"/>
                    <a:gd name="T19" fmla="*/ 22 h 69"/>
                    <a:gd name="T20" fmla="*/ 78 w 68"/>
                    <a:gd name="T21" fmla="*/ 18 h 69"/>
                    <a:gd name="T22" fmla="*/ 74 w 68"/>
                    <a:gd name="T23" fmla="*/ 16 h 69"/>
                    <a:gd name="T24" fmla="*/ 68 w 68"/>
                    <a:gd name="T25" fmla="*/ 14 h 69"/>
                    <a:gd name="T26" fmla="*/ 64 w 68"/>
                    <a:gd name="T27" fmla="*/ 12 h 69"/>
                    <a:gd name="T28" fmla="*/ 66 w 68"/>
                    <a:gd name="T29" fmla="*/ 4 h 69"/>
                    <a:gd name="T30" fmla="*/ 62 w 68"/>
                    <a:gd name="T31" fmla="*/ 2 h 69"/>
                    <a:gd name="T32" fmla="*/ 54 w 68"/>
                    <a:gd name="T33" fmla="*/ 8 h 69"/>
                    <a:gd name="T34" fmla="*/ 48 w 68"/>
                    <a:gd name="T35" fmla="*/ 18 h 69"/>
                    <a:gd name="T36" fmla="*/ 50 w 68"/>
                    <a:gd name="T37" fmla="*/ 30 h 69"/>
                    <a:gd name="T38" fmla="*/ 44 w 68"/>
                    <a:gd name="T39" fmla="*/ 40 h 69"/>
                    <a:gd name="T40" fmla="*/ 36 w 68"/>
                    <a:gd name="T41" fmla="*/ 48 h 69"/>
                    <a:gd name="T42" fmla="*/ 20 w 68"/>
                    <a:gd name="T43" fmla="*/ 48 h 69"/>
                    <a:gd name="T44" fmla="*/ 12 w 68"/>
                    <a:gd name="T45" fmla="*/ 50 h 69"/>
                    <a:gd name="T46" fmla="*/ 0 w 68"/>
                    <a:gd name="T47" fmla="*/ 54 h 69"/>
                    <a:gd name="T48" fmla="*/ 10 w 68"/>
                    <a:gd name="T49" fmla="*/ 74 h 69"/>
                    <a:gd name="T50" fmla="*/ 24 w 68"/>
                    <a:gd name="T51" fmla="*/ 76 h 69"/>
                    <a:gd name="T52" fmla="*/ 52 w 68"/>
                    <a:gd name="T53" fmla="*/ 96 h 69"/>
                    <a:gd name="T54" fmla="*/ 58 w 68"/>
                    <a:gd name="T55" fmla="*/ 138 h 69"/>
                    <a:gd name="T56" fmla="*/ 70 w 68"/>
                    <a:gd name="T57" fmla="*/ 110 h 69"/>
                    <a:gd name="T58" fmla="*/ 92 w 68"/>
                    <a:gd name="T59" fmla="*/ 94 h 69"/>
                    <a:gd name="T60" fmla="*/ 116 w 68"/>
                    <a:gd name="T61" fmla="*/ 86 h 69"/>
                    <a:gd name="T62" fmla="*/ 126 w 68"/>
                    <a:gd name="T63" fmla="*/ 84 h 6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68" h="69">
                      <a:moveTo>
                        <a:pt x="63" y="42"/>
                      </a:moveTo>
                      <a:cubicBezTo>
                        <a:pt x="63" y="41"/>
                        <a:pt x="63" y="40"/>
                        <a:pt x="63" y="40"/>
                      </a:cubicBezTo>
                      <a:cubicBezTo>
                        <a:pt x="63" y="40"/>
                        <a:pt x="64" y="39"/>
                        <a:pt x="64" y="38"/>
                      </a:cubicBezTo>
                      <a:cubicBezTo>
                        <a:pt x="64" y="38"/>
                        <a:pt x="65" y="36"/>
                        <a:pt x="65" y="36"/>
                      </a:cubicBezTo>
                      <a:cubicBezTo>
                        <a:pt x="67" y="32"/>
                        <a:pt x="67" y="32"/>
                        <a:pt x="67" y="32"/>
                      </a:cubicBezTo>
                      <a:cubicBezTo>
                        <a:pt x="67" y="32"/>
                        <a:pt x="68" y="30"/>
                        <a:pt x="68" y="29"/>
                      </a:cubicBezTo>
                      <a:cubicBezTo>
                        <a:pt x="68" y="29"/>
                        <a:pt x="67" y="27"/>
                        <a:pt x="67" y="27"/>
                      </a:cubicBezTo>
                      <a:cubicBezTo>
                        <a:pt x="67" y="27"/>
                        <a:pt x="66" y="24"/>
                        <a:pt x="66" y="24"/>
                      </a:cubicBezTo>
                      <a:cubicBezTo>
                        <a:pt x="65" y="23"/>
                        <a:pt x="63" y="23"/>
                        <a:pt x="63" y="23"/>
                      </a:cubicBezTo>
                      <a:cubicBezTo>
                        <a:pt x="61" y="22"/>
                        <a:pt x="61" y="22"/>
                        <a:pt x="61" y="2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52" y="18"/>
                        <a:pt x="51" y="16"/>
                        <a:pt x="51" y="16"/>
                      </a:cubicBezTo>
                      <a:cubicBezTo>
                        <a:pt x="51" y="16"/>
                        <a:pt x="50" y="16"/>
                        <a:pt x="49" y="16"/>
                      </a:cubicBezTo>
                      <a:cubicBezTo>
                        <a:pt x="48" y="16"/>
                        <a:pt x="47" y="15"/>
                        <a:pt x="47" y="15"/>
                      </a:cubicBezTo>
                      <a:cubicBezTo>
                        <a:pt x="47" y="15"/>
                        <a:pt x="47" y="12"/>
                        <a:pt x="47" y="12"/>
                      </a:cubicBezTo>
                      <a:cubicBezTo>
                        <a:pt x="46" y="11"/>
                        <a:pt x="44" y="11"/>
                        <a:pt x="44" y="11"/>
                      </a:cubicBezTo>
                      <a:cubicBezTo>
                        <a:pt x="44" y="11"/>
                        <a:pt x="44" y="9"/>
                        <a:pt x="43" y="9"/>
                      </a:cubicBezTo>
                      <a:cubicBezTo>
                        <a:pt x="42" y="9"/>
                        <a:pt x="40" y="10"/>
                        <a:pt x="39" y="9"/>
                      </a:cubicBezTo>
                      <a:cubicBezTo>
                        <a:pt x="39" y="9"/>
                        <a:pt x="39" y="9"/>
                        <a:pt x="39" y="9"/>
                      </a:cubicBezTo>
                      <a:cubicBezTo>
                        <a:pt x="38" y="8"/>
                        <a:pt x="38" y="8"/>
                        <a:pt x="37" y="8"/>
                      </a:cubicBezTo>
                      <a:cubicBezTo>
                        <a:pt x="37" y="8"/>
                        <a:pt x="37" y="7"/>
                        <a:pt x="37" y="7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3" y="7"/>
                        <a:pt x="32" y="6"/>
                        <a:pt x="32" y="6"/>
                      </a:cubicBezTo>
                      <a:cubicBezTo>
                        <a:pt x="32" y="6"/>
                        <a:pt x="33" y="5"/>
                        <a:pt x="34" y="4"/>
                      </a:cubicBezTo>
                      <a:cubicBezTo>
                        <a:pt x="34" y="3"/>
                        <a:pt x="33" y="2"/>
                        <a:pt x="33" y="2"/>
                      </a:cubicBezTo>
                      <a:cubicBezTo>
                        <a:pt x="33" y="2"/>
                        <a:pt x="33" y="0"/>
                        <a:pt x="32" y="0"/>
                      </a:cubicBezTo>
                      <a:cubicBezTo>
                        <a:pt x="31" y="0"/>
                        <a:pt x="31" y="2"/>
                        <a:pt x="31" y="1"/>
                      </a:cubicBezTo>
                      <a:cubicBezTo>
                        <a:pt x="31" y="1"/>
                        <a:pt x="30" y="4"/>
                        <a:pt x="30" y="4"/>
                      </a:cubicBezTo>
                      <a:cubicBezTo>
                        <a:pt x="29" y="4"/>
                        <a:pt x="28" y="3"/>
                        <a:pt x="27" y="4"/>
                      </a:cubicBezTo>
                      <a:cubicBezTo>
                        <a:pt x="26" y="4"/>
                        <a:pt x="25" y="5"/>
                        <a:pt x="25" y="5"/>
                      </a:cubicBezTo>
                      <a:cubicBezTo>
                        <a:pt x="25" y="5"/>
                        <a:pt x="24" y="8"/>
                        <a:pt x="24" y="9"/>
                      </a:cubicBezTo>
                      <a:cubicBezTo>
                        <a:pt x="25" y="9"/>
                        <a:pt x="25" y="10"/>
                        <a:pt x="26" y="11"/>
                      </a:cubicBezTo>
                      <a:cubicBezTo>
                        <a:pt x="26" y="11"/>
                        <a:pt x="25" y="15"/>
                        <a:pt x="25" y="15"/>
                      </a:cubicBezTo>
                      <a:cubicBezTo>
                        <a:pt x="25" y="15"/>
                        <a:pt x="23" y="17"/>
                        <a:pt x="22" y="18"/>
                      </a:cubicBezTo>
                      <a:cubicBezTo>
                        <a:pt x="21" y="19"/>
                        <a:pt x="22" y="20"/>
                        <a:pt x="22" y="20"/>
                      </a:cubicBezTo>
                      <a:cubicBezTo>
                        <a:pt x="21" y="21"/>
                        <a:pt x="21" y="22"/>
                        <a:pt x="20" y="23"/>
                      </a:cubicBezTo>
                      <a:cubicBezTo>
                        <a:pt x="20" y="23"/>
                        <a:pt x="18" y="24"/>
                        <a:pt x="18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11" y="36"/>
                        <a:pt x="12" y="38"/>
                      </a:cubicBezTo>
                      <a:cubicBezTo>
                        <a:pt x="14" y="40"/>
                        <a:pt x="15" y="45"/>
                        <a:pt x="15" y="45"/>
                      </a:cubicBezTo>
                      <a:cubicBezTo>
                        <a:pt x="15" y="45"/>
                        <a:pt x="23" y="46"/>
                        <a:pt x="26" y="48"/>
                      </a:cubicBezTo>
                      <a:cubicBezTo>
                        <a:pt x="28" y="52"/>
                        <a:pt x="31" y="59"/>
                        <a:pt x="31" y="59"/>
                      </a:cubicBezTo>
                      <a:cubicBezTo>
                        <a:pt x="29" y="69"/>
                        <a:pt x="29" y="69"/>
                        <a:pt x="29" y="69"/>
                      </a:cubicBezTo>
                      <a:cubicBezTo>
                        <a:pt x="36" y="65"/>
                        <a:pt x="36" y="65"/>
                        <a:pt x="36" y="65"/>
                      </a:cubicBezTo>
                      <a:cubicBezTo>
                        <a:pt x="36" y="65"/>
                        <a:pt x="33" y="58"/>
                        <a:pt x="35" y="55"/>
                      </a:cubicBezTo>
                      <a:cubicBezTo>
                        <a:pt x="37" y="51"/>
                        <a:pt x="42" y="51"/>
                        <a:pt x="42" y="51"/>
                      </a:cubicBezTo>
                      <a:cubicBezTo>
                        <a:pt x="46" y="47"/>
                        <a:pt x="46" y="47"/>
                        <a:pt x="46" y="47"/>
                      </a:cubicBezTo>
                      <a:cubicBezTo>
                        <a:pt x="52" y="54"/>
                        <a:pt x="52" y="54"/>
                        <a:pt x="52" y="54"/>
                      </a:cubicBezTo>
                      <a:cubicBezTo>
                        <a:pt x="58" y="43"/>
                        <a:pt x="58" y="43"/>
                        <a:pt x="58" y="43"/>
                      </a:cubicBezTo>
                      <a:cubicBezTo>
                        <a:pt x="58" y="43"/>
                        <a:pt x="60" y="43"/>
                        <a:pt x="61" y="43"/>
                      </a:cubicBezTo>
                      <a:cubicBezTo>
                        <a:pt x="62" y="42"/>
                        <a:pt x="63" y="42"/>
                        <a:pt x="63" y="42"/>
                      </a:cubicBezTo>
                      <a:close/>
                    </a:path>
                  </a:pathLst>
                </a:custGeom>
                <a:solidFill>
                  <a:schemeClr val="tx1">
                    <a:lumMod val="20000"/>
                    <a:lumOff val="80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150" name="Text Placeholder 3"/>
          <p:cNvSpPr>
            <a:spLocks noGrp="1"/>
          </p:cNvSpPr>
          <p:nvPr>
            <p:ph type="body" sz="quarter" idx="19"/>
            <p:custDataLst>
              <p:tags r:id="rId3"/>
            </p:custDataLst>
          </p:nvPr>
        </p:nvSpPr>
        <p:spPr>
          <a:xfrm>
            <a:off x="344488" y="1412776"/>
            <a:ext cx="4659560" cy="4495800"/>
          </a:xfrm>
        </p:spPr>
        <p:txBody>
          <a:bodyPr/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ts val="1600"/>
              <a:buNone/>
            </a:pPr>
            <a:r>
              <a:rPr lang="en-US" b="1" dirty="0" smtClean="0">
                <a:solidFill>
                  <a:srgbClr val="006B90"/>
                </a:solidFill>
              </a:rPr>
              <a:t>Capacity Auction Results:</a:t>
            </a:r>
            <a:endParaRPr lang="en-US" b="1" dirty="0">
              <a:solidFill>
                <a:srgbClr val="006B90"/>
              </a:solidFill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SzPts val="1600"/>
              <a:buNone/>
            </a:pPr>
            <a:r>
              <a:rPr lang="en-US" dirty="0" smtClean="0"/>
              <a:t>Yearly Capacity (243 auctions):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SzPts val="1600"/>
              <a:tabLst>
                <a:tab pos="1166813" algn="l"/>
                <a:tab pos="2057400" algn="l"/>
              </a:tabLst>
            </a:pPr>
            <a:r>
              <a:rPr lang="en-US" dirty="0" smtClean="0"/>
              <a:t>Offered:        571.3	</a:t>
            </a:r>
            <a:r>
              <a:rPr lang="en-US" dirty="0" err="1" smtClean="0"/>
              <a:t>GWh</a:t>
            </a:r>
            <a:r>
              <a:rPr lang="en-US" dirty="0" smtClean="0"/>
              <a:t>/h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SzPts val="1600"/>
              <a:tabLst>
                <a:tab pos="1528763" algn="l"/>
                <a:tab pos="2057400" algn="l"/>
              </a:tabLst>
            </a:pPr>
            <a:r>
              <a:rPr lang="en-US" dirty="0" smtClean="0"/>
              <a:t>Allocated:     172.2 	</a:t>
            </a:r>
            <a:r>
              <a:rPr lang="en-US" dirty="0" err="1" smtClean="0"/>
              <a:t>GWh</a:t>
            </a:r>
            <a:r>
              <a:rPr lang="en-US" dirty="0" smtClean="0"/>
              <a:t>/h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SzPts val="1600"/>
            </a:pPr>
            <a:endParaRPr lang="en-US" dirty="0"/>
          </a:p>
          <a:p>
            <a:pPr marL="0" lvl="1" indent="0">
              <a:lnSpc>
                <a:spcPct val="120000"/>
              </a:lnSpc>
              <a:spcBef>
                <a:spcPts val="0"/>
              </a:spcBef>
              <a:buSzPts val="1600"/>
              <a:buNone/>
            </a:pPr>
            <a:r>
              <a:rPr lang="en-US" dirty="0" smtClean="0"/>
              <a:t>Quarterly Capacity (364 auctions):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SzPts val="1600"/>
              <a:buFont typeface="Symbol" pitchFamily="18" charset="2"/>
              <a:buChar char="-"/>
              <a:tabLst>
                <a:tab pos="1431925" algn="l"/>
                <a:tab pos="2057400" algn="l"/>
              </a:tabLst>
            </a:pPr>
            <a:r>
              <a:rPr lang="en-US" dirty="0" smtClean="0"/>
              <a:t>Offered:     	 932.4	</a:t>
            </a:r>
            <a:r>
              <a:rPr lang="en-US" dirty="0" err="1" smtClean="0"/>
              <a:t>GWh</a:t>
            </a:r>
            <a:r>
              <a:rPr lang="en-US" dirty="0" smtClean="0"/>
              <a:t>/h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SzPts val="1600"/>
              <a:buFont typeface="Symbol" pitchFamily="18" charset="2"/>
              <a:buChar char="-"/>
              <a:tabLst>
                <a:tab pos="1431925" algn="l"/>
                <a:tab pos="2057400" algn="l"/>
              </a:tabLst>
            </a:pPr>
            <a:r>
              <a:rPr lang="en-US" dirty="0" smtClean="0"/>
              <a:t>Allocated:    	   21.0	</a:t>
            </a:r>
            <a:r>
              <a:rPr lang="en-US" dirty="0" err="1" smtClean="0"/>
              <a:t>GWh</a:t>
            </a:r>
            <a:r>
              <a:rPr lang="en-US" dirty="0" smtClean="0"/>
              <a:t>/h</a:t>
            </a:r>
            <a:endParaRPr lang="en-US" dirty="0"/>
          </a:p>
          <a:p>
            <a:pPr marL="0" lvl="1" indent="0">
              <a:lnSpc>
                <a:spcPct val="120000"/>
              </a:lnSpc>
              <a:spcBef>
                <a:spcPts val="0"/>
              </a:spcBef>
              <a:buSzPts val="1600"/>
              <a:buNone/>
            </a:pPr>
            <a:endParaRPr lang="en-US" dirty="0" smtClean="0"/>
          </a:p>
          <a:p>
            <a:pPr marL="0" lvl="1" indent="0">
              <a:lnSpc>
                <a:spcPct val="120000"/>
              </a:lnSpc>
              <a:spcBef>
                <a:spcPts val="0"/>
              </a:spcBef>
              <a:buSzPts val="1600"/>
              <a:buNone/>
            </a:pPr>
            <a:r>
              <a:rPr lang="en-US" dirty="0" smtClean="0"/>
              <a:t>Month-Ahead Capacity (587 auctions):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SzPts val="1600"/>
              <a:tabLst>
                <a:tab pos="1347788" algn="l"/>
                <a:tab pos="2057400" algn="l"/>
              </a:tabLst>
            </a:pPr>
            <a:r>
              <a:rPr lang="en-US" dirty="0" smtClean="0"/>
              <a:t>Offered:  	1,474.6	</a:t>
            </a:r>
            <a:r>
              <a:rPr lang="en-US" dirty="0" err="1" smtClean="0"/>
              <a:t>GWh</a:t>
            </a:r>
            <a:r>
              <a:rPr lang="en-US" dirty="0" smtClean="0"/>
              <a:t>/h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SzPts val="1600"/>
              <a:tabLst>
                <a:tab pos="1347788" algn="l"/>
                <a:tab pos="2057400" algn="l"/>
              </a:tabLst>
            </a:pPr>
            <a:r>
              <a:rPr lang="en-US" dirty="0" smtClean="0"/>
              <a:t>Allocated:        37.9	</a:t>
            </a:r>
            <a:r>
              <a:rPr lang="en-US" dirty="0" err="1" smtClean="0"/>
              <a:t>GWh</a:t>
            </a:r>
            <a:r>
              <a:rPr lang="en-US" dirty="0" smtClean="0"/>
              <a:t>/h 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SzPts val="1600"/>
              <a:buNone/>
            </a:pPr>
            <a:endParaRPr lang="en-US" dirty="0"/>
          </a:p>
          <a:p>
            <a:pPr marL="0" lvl="1" indent="0">
              <a:lnSpc>
                <a:spcPct val="120000"/>
              </a:lnSpc>
              <a:spcBef>
                <a:spcPts val="0"/>
              </a:spcBef>
              <a:buSzPts val="1600"/>
              <a:buNone/>
            </a:pPr>
            <a:r>
              <a:rPr lang="en-US" dirty="0" smtClean="0"/>
              <a:t>Day-Ahead Capacity (26,883 auctions):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SzPts val="1600"/>
              <a:tabLst>
                <a:tab pos="1250950" algn="l"/>
                <a:tab pos="2057400" algn="l"/>
              </a:tabLst>
            </a:pPr>
            <a:r>
              <a:rPr lang="en-US" dirty="0" smtClean="0"/>
              <a:t>Offered:    53,563.1	</a:t>
            </a:r>
            <a:r>
              <a:rPr lang="en-US" dirty="0" err="1" smtClean="0"/>
              <a:t>GWh</a:t>
            </a:r>
            <a:r>
              <a:rPr lang="en-US" dirty="0" smtClean="0"/>
              <a:t>/h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SzPts val="1600"/>
              <a:tabLst>
                <a:tab pos="1166813" algn="l"/>
                <a:tab pos="2057400" algn="l"/>
              </a:tabLst>
            </a:pPr>
            <a:r>
              <a:rPr lang="en-US" dirty="0" smtClean="0"/>
              <a:t>Allocated:   1,328.0	</a:t>
            </a:r>
            <a:r>
              <a:rPr lang="en-US" dirty="0" err="1" smtClean="0"/>
              <a:t>GWh</a:t>
            </a:r>
            <a:r>
              <a:rPr lang="en-US" dirty="0" smtClean="0"/>
              <a:t>/h</a:t>
            </a:r>
          </a:p>
        </p:txBody>
      </p:sp>
    </p:spTree>
    <p:extLst>
      <p:ext uri="{BB962C8B-B14F-4D97-AF65-F5344CB8AC3E}">
        <p14:creationId xmlns:p14="http://schemas.microsoft.com/office/powerpoint/2010/main" xmlns="" val="4080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Object 85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472987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6641" name="think-cell Slide" r:id="rId19" imgW="360" imgH="360" progId="">
              <p:embed/>
            </p:oleObj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quarter" idx="1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Number of </a:t>
            </a:r>
            <a:r>
              <a:rPr lang="en-US" dirty="0" smtClean="0"/>
              <a:t>Bundled </a:t>
            </a:r>
            <a:r>
              <a:rPr lang="en-US" dirty="0"/>
              <a:t>A</a:t>
            </a:r>
            <a:r>
              <a:rPr lang="en-US" dirty="0" smtClean="0"/>
              <a:t>uctions that Ended </a:t>
            </a:r>
            <a:r>
              <a:rPr lang="en-US" dirty="0"/>
              <a:t>with a </a:t>
            </a:r>
            <a:r>
              <a:rPr lang="en-US" dirty="0" smtClean="0"/>
              <a:t>Surcharge</a:t>
            </a:r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438225" y="5661248"/>
            <a:ext cx="8267551" cy="79208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Since the start of the PRISMA platform in April 2013, 63 out of 5,454 bundled auctions ended with a surcharge.</a:t>
            </a:r>
            <a:endParaRPr lang="en-GB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01764" y="1268760"/>
            <a:ext cx="7170636" cy="4320480"/>
            <a:chOff x="1505821" y="1772816"/>
            <a:chExt cx="6120000" cy="3780000"/>
          </a:xfrm>
        </p:grpSpPr>
        <p:grpSp>
          <p:nvGrpSpPr>
            <p:cNvPr id="25608" name="Group 25607"/>
            <p:cNvGrpSpPr/>
            <p:nvPr/>
          </p:nvGrpSpPr>
          <p:grpSpPr>
            <a:xfrm>
              <a:off x="1505821" y="1772816"/>
              <a:ext cx="6120000" cy="3780000"/>
              <a:chOff x="1512000" y="1772816"/>
              <a:chExt cx="6120000" cy="3780000"/>
            </a:xfrm>
          </p:grpSpPr>
          <p:sp>
            <p:nvSpPr>
              <p:cNvPr id="85" name="Rectangle 84"/>
              <p:cNvSpPr/>
              <p:nvPr>
                <p:custDataLst>
                  <p:tags r:id="rId17"/>
                </p:custDataLst>
              </p:nvPr>
            </p:nvSpPr>
            <p:spPr>
              <a:xfrm>
                <a:off x="1512000" y="1772816"/>
                <a:ext cx="6120000" cy="3780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3142108" y="1950644"/>
                <a:ext cx="2977375" cy="3437905"/>
                <a:chOff x="3131840" y="1412875"/>
                <a:chExt cx="2977375" cy="3437905"/>
              </a:xfrm>
            </p:grpSpPr>
            <p:pic>
              <p:nvPicPr>
                <p:cNvPr id="25603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2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19326" t="40972" r="51782" b="19885"/>
                <a:stretch/>
              </p:blipFill>
              <p:spPr bwMode="auto">
                <a:xfrm>
                  <a:off x="3131840" y="1412875"/>
                  <a:ext cx="2977375" cy="3437905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85000"/>
                    </a:schemeClr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1" name="Oval 10"/>
                <p:cNvSpPr/>
                <p:nvPr/>
              </p:nvSpPr>
              <p:spPr>
                <a:xfrm>
                  <a:off x="4026787" y="3021433"/>
                  <a:ext cx="222621" cy="229382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050" dirty="0"/>
                    <a:t>3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5286927" y="2805410"/>
                  <a:ext cx="216024" cy="229382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050" dirty="0"/>
                    <a:t>1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4170803" y="3356991"/>
                  <a:ext cx="222621" cy="229382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050" dirty="0" smtClean="0"/>
                    <a:t>4</a:t>
                  </a:r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5178915" y="3465003"/>
                  <a:ext cx="222621" cy="229382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050" dirty="0" smtClean="0"/>
                    <a:t>53</a:t>
                  </a:r>
                  <a:endParaRPr lang="en-GB" sz="1050" dirty="0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707715" y="2845049"/>
                  <a:ext cx="222621" cy="229382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050" dirty="0"/>
                    <a:t>1</a:t>
                  </a: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3687722" y="3080198"/>
                  <a:ext cx="222621" cy="229382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050" dirty="0"/>
                    <a:t>1</a:t>
                  </a:r>
                </a:p>
              </p:txBody>
            </p:sp>
          </p:grpSp>
          <p:cxnSp>
            <p:nvCxnSpPr>
              <p:cNvPr id="19" name="Straight Connector 18"/>
              <p:cNvCxnSpPr>
                <a:stCxn id="12" idx="6"/>
              </p:cNvCxnSpPr>
              <p:nvPr/>
            </p:nvCxnSpPr>
            <p:spPr>
              <a:xfrm flipV="1">
                <a:off x="5513219" y="3275576"/>
                <a:ext cx="920834" cy="182294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604" name="Group 25603"/>
              <p:cNvGrpSpPr/>
              <p:nvPr/>
            </p:nvGrpSpPr>
            <p:grpSpPr>
              <a:xfrm>
                <a:off x="6433212" y="3465265"/>
                <a:ext cx="1059585" cy="338554"/>
                <a:chOff x="6433212" y="3465265"/>
                <a:chExt cx="1059585" cy="338554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6433212" y="3465265"/>
                  <a:ext cx="1059585" cy="338554"/>
                </a:xfrm>
                <a:prstGeom prst="rect">
                  <a:avLst/>
                </a:prstGeom>
              </p:spPr>
              <p:txBody>
                <a:bodyPr vert="horz" wrap="none" lIns="0" tIns="45720" rIns="0" bIns="45720" rtlCol="0" anchor="ctr">
                  <a:spAutoFit/>
                </a:bodyPr>
                <a:lstStyle>
                  <a:defPPr>
                    <a:defRPr lang="de-DE"/>
                  </a:defPPr>
                  <a:lvl1pPr marR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888A"/>
                    </a:buClr>
                    <a:buSzTx/>
                    <a:tabLst/>
                    <a:defRPr kumimoji="0" sz="1600" b="0" i="0" u="none" strike="noStrike" cap="none" spc="0" normalizeH="0" baseline="0">
                      <a:ln>
                        <a:noFill/>
                      </a:ln>
                      <a:solidFill>
                        <a:srgbClr val="575756"/>
                      </a:solidFill>
                      <a:effectLst/>
                      <a:uLnTx/>
                      <a:uFillTx/>
                      <a:latin typeface="Helvetica"/>
                      <a:cs typeface="Helvetica"/>
                    </a:defRPr>
                  </a:lvl1pPr>
                </a:lstStyle>
                <a:p>
                  <a:r>
                    <a:rPr lang="en-GB" dirty="0" err="1" smtClean="0"/>
                    <a:t>Oberkappel</a:t>
                  </a:r>
                  <a:endParaRPr lang="en-GB" dirty="0"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433212" y="3803819"/>
                  <a:ext cx="1008000" cy="0"/>
                </a:xfrm>
                <a:prstGeom prst="line">
                  <a:avLst/>
                </a:prstGeom>
                <a:ln w="15875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>
                <a:stCxn id="11" idx="3"/>
              </p:cNvCxnSpPr>
              <p:nvPr/>
            </p:nvCxnSpPr>
            <p:spPr>
              <a:xfrm flipH="1">
                <a:off x="2864577" y="3754991"/>
                <a:ext cx="1205080" cy="913246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610" name="Group 25609"/>
              <p:cNvGrpSpPr/>
              <p:nvPr/>
            </p:nvGrpSpPr>
            <p:grpSpPr>
              <a:xfrm>
                <a:off x="1701948" y="4329685"/>
                <a:ext cx="1170000" cy="338554"/>
                <a:chOff x="1691680" y="3090446"/>
                <a:chExt cx="1170000" cy="338554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1691680" y="3090446"/>
                  <a:ext cx="809517" cy="338554"/>
                </a:xfrm>
                <a:prstGeom prst="rect">
                  <a:avLst/>
                </a:prstGeom>
              </p:spPr>
              <p:txBody>
                <a:bodyPr vert="horz" wrap="none" lIns="0" tIns="45720" rIns="0" bIns="45720" rtlCol="0" anchor="ctr">
                  <a:spAutoFit/>
                </a:bodyPr>
                <a:lstStyle/>
                <a:p>
                  <a:pPr marR="0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888A"/>
                    </a:buClr>
                    <a:buSzTx/>
                    <a:tabLst/>
                  </a:pPr>
                  <a:r>
                    <a:rPr kumimoji="0" lang="en-GB" sz="16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575756"/>
                      </a:solidFill>
                      <a:effectLst/>
                      <a:uLnTx/>
                      <a:uFillTx/>
                      <a:latin typeface="Helvetica"/>
                      <a:ea typeface="+mn-ea"/>
                      <a:cs typeface="Helvetica"/>
                    </a:rPr>
                    <a:t>Eynatten</a:t>
                  </a:r>
                  <a:endParaRPr kumimoji="0" lang="en-GB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75756"/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endParaRPr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691680" y="3429000"/>
                  <a:ext cx="1170000" cy="0"/>
                </a:xfrm>
                <a:prstGeom prst="line">
                  <a:avLst/>
                </a:prstGeom>
                <a:ln w="15875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602" name="Group 25601"/>
              <p:cNvGrpSpPr/>
              <p:nvPr/>
            </p:nvGrpSpPr>
            <p:grpSpPr>
              <a:xfrm>
                <a:off x="6433212" y="2937021"/>
                <a:ext cx="1059585" cy="338554"/>
                <a:chOff x="6433212" y="2937021"/>
                <a:chExt cx="1059585" cy="338554"/>
              </a:xfrm>
            </p:grpSpPr>
            <p:sp>
              <p:nvSpPr>
                <p:cNvPr id="58" name="TextBox 57"/>
                <p:cNvSpPr txBox="1"/>
                <p:nvPr/>
              </p:nvSpPr>
              <p:spPr>
                <a:xfrm>
                  <a:off x="6901288" y="2937021"/>
                  <a:ext cx="591509" cy="338554"/>
                </a:xfrm>
                <a:prstGeom prst="rect">
                  <a:avLst/>
                </a:prstGeom>
              </p:spPr>
              <p:txBody>
                <a:bodyPr vert="horz" wrap="none" lIns="0" tIns="45720" rIns="0" bIns="45720" rtlCol="0" anchor="ctr">
                  <a:spAutoFit/>
                </a:bodyPr>
                <a:lstStyle>
                  <a:defPPr>
                    <a:defRPr lang="de-DE"/>
                  </a:defPPr>
                  <a:lvl1pPr marR="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888A"/>
                    </a:buClr>
                    <a:buSzTx/>
                    <a:tabLst/>
                    <a:defRPr kumimoji="0" sz="1600" b="0" i="0" u="none" strike="noStrike" cap="none" spc="0" normalizeH="0" baseline="0">
                      <a:ln>
                        <a:noFill/>
                      </a:ln>
                      <a:solidFill>
                        <a:srgbClr val="575756"/>
                      </a:solidFill>
                      <a:effectLst/>
                      <a:uLnTx/>
                      <a:uFillTx/>
                      <a:latin typeface="Helvetica"/>
                      <a:cs typeface="Helvetica"/>
                    </a:defRPr>
                  </a:lvl1pPr>
                </a:lstStyle>
                <a:p>
                  <a:r>
                    <a:rPr lang="en-GB" dirty="0" err="1"/>
                    <a:t>Lasów</a:t>
                  </a:r>
                  <a:endParaRPr lang="en-GB" dirty="0"/>
                </a:p>
              </p:txBody>
            </p: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6433212" y="3275575"/>
                  <a:ext cx="1008000" cy="0"/>
                </a:xfrm>
                <a:prstGeom prst="line">
                  <a:avLst/>
                </a:prstGeom>
                <a:ln w="15875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Straight Connector 64"/>
              <p:cNvCxnSpPr>
                <a:stCxn id="13" idx="3"/>
              </p:cNvCxnSpPr>
              <p:nvPr/>
            </p:nvCxnSpPr>
            <p:spPr>
              <a:xfrm flipH="1">
                <a:off x="2871951" y="4090549"/>
                <a:ext cx="1341723" cy="129800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614" name="Group 25613"/>
              <p:cNvGrpSpPr/>
              <p:nvPr/>
            </p:nvGrpSpPr>
            <p:grpSpPr>
              <a:xfrm>
                <a:off x="1701948" y="4840351"/>
                <a:ext cx="1170000" cy="548198"/>
                <a:chOff x="1691680" y="4302582"/>
                <a:chExt cx="1170000" cy="548198"/>
              </a:xfrm>
            </p:grpSpPr>
            <p:sp>
              <p:nvSpPr>
                <p:cNvPr id="64" name="TextBox 63"/>
                <p:cNvSpPr txBox="1"/>
                <p:nvPr/>
              </p:nvSpPr>
              <p:spPr>
                <a:xfrm>
                  <a:off x="1691680" y="4302582"/>
                  <a:ext cx="1039781" cy="511621"/>
                </a:xfrm>
                <a:prstGeom prst="rect">
                  <a:avLst/>
                </a:prstGeom>
              </p:spPr>
              <p:txBody>
                <a:bodyPr vert="horz" wrap="none" lIns="0" tIns="45720" rIns="0" bIns="45720" rtlCol="0" anchor="ctr">
                  <a:spAutoFit/>
                </a:bodyPr>
                <a:lstStyle/>
                <a:p>
                  <a:pPr marR="0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888A"/>
                    </a:buClr>
                    <a:buSzTx/>
                    <a:tabLst/>
                  </a:pPr>
                  <a:r>
                    <a:rPr lang="en-GB" sz="1600" dirty="0" err="1" smtClean="0">
                      <a:solidFill>
                        <a:srgbClr val="575756"/>
                      </a:solidFill>
                      <a:latin typeface="Helvetica"/>
                      <a:cs typeface="Helvetica"/>
                    </a:rPr>
                    <a:t>Medelsheim</a:t>
                  </a:r>
                  <a:r>
                    <a:rPr lang="en-GB" sz="1600" dirty="0" smtClean="0">
                      <a:solidFill>
                        <a:srgbClr val="575756"/>
                      </a:solidFill>
                      <a:latin typeface="Helvetica"/>
                      <a:cs typeface="Helvetica"/>
                    </a:rPr>
                    <a:t>/</a:t>
                  </a:r>
                  <a:br>
                    <a:rPr lang="en-GB" sz="1600" dirty="0" smtClean="0">
                      <a:solidFill>
                        <a:srgbClr val="575756"/>
                      </a:solidFill>
                      <a:latin typeface="Helvetica"/>
                      <a:cs typeface="Helvetica"/>
                    </a:rPr>
                  </a:br>
                  <a:r>
                    <a:rPr lang="en-GB" sz="1600" dirty="0" err="1" smtClean="0">
                      <a:solidFill>
                        <a:srgbClr val="575756"/>
                      </a:solidFill>
                      <a:latin typeface="Helvetica"/>
                      <a:cs typeface="Helvetica"/>
                    </a:rPr>
                    <a:t>Obergailbach</a:t>
                  </a:r>
                  <a:endParaRPr kumimoji="0" lang="en-GB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75756"/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endParaRPr>
                </a:p>
              </p:txBody>
            </p: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1691680" y="4850780"/>
                  <a:ext cx="1170000" cy="0"/>
                </a:xfrm>
                <a:prstGeom prst="line">
                  <a:avLst/>
                </a:prstGeom>
                <a:ln w="15875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9" name="Straight Connector 68"/>
              <p:cNvCxnSpPr>
                <a:stCxn id="14" idx="6"/>
              </p:cNvCxnSpPr>
              <p:nvPr/>
            </p:nvCxnSpPr>
            <p:spPr>
              <a:xfrm flipV="1">
                <a:off x="5411804" y="3803820"/>
                <a:ext cx="1028608" cy="313643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17" idx="2"/>
              </p:cNvCxnSpPr>
              <p:nvPr/>
            </p:nvCxnSpPr>
            <p:spPr>
              <a:xfrm flipH="1" flipV="1">
                <a:off x="2864577" y="3473836"/>
                <a:ext cx="853406" cy="23672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/>
              <p:cNvGrpSpPr/>
              <p:nvPr/>
            </p:nvGrpSpPr>
            <p:grpSpPr>
              <a:xfrm>
                <a:off x="1701948" y="3135282"/>
                <a:ext cx="1170000" cy="338554"/>
                <a:chOff x="1701948" y="3068960"/>
                <a:chExt cx="1170000" cy="338554"/>
              </a:xfrm>
            </p:grpSpPr>
            <p:sp>
              <p:nvSpPr>
                <p:cNvPr id="80" name="TextBox 79"/>
                <p:cNvSpPr txBox="1"/>
                <p:nvPr/>
              </p:nvSpPr>
              <p:spPr>
                <a:xfrm>
                  <a:off x="1701948" y="3068960"/>
                  <a:ext cx="671659" cy="338554"/>
                </a:xfrm>
                <a:prstGeom prst="rect">
                  <a:avLst/>
                </a:prstGeom>
              </p:spPr>
              <p:txBody>
                <a:bodyPr vert="horz" wrap="none" lIns="0" tIns="45720" rIns="0" bIns="45720" rtlCol="0" anchor="ctr">
                  <a:spAutoFit/>
                </a:bodyPr>
                <a:lstStyle/>
                <a:p>
                  <a:pPr marR="0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888A"/>
                    </a:buClr>
                    <a:buSzTx/>
                    <a:tabLst/>
                  </a:pPr>
                  <a:r>
                    <a:rPr kumimoji="0" lang="en-GB" sz="16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575756"/>
                      </a:solidFill>
                      <a:effectLst/>
                      <a:uLnTx/>
                      <a:uFillTx/>
                      <a:latin typeface="Helvetica"/>
                      <a:ea typeface="+mn-ea"/>
                      <a:cs typeface="Helvetica"/>
                    </a:rPr>
                    <a:t>Zelzate</a:t>
                  </a:r>
                  <a:endParaRPr kumimoji="0" lang="en-GB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75756"/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endParaRPr>
                </a:p>
              </p:txBody>
            </p: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701948" y="3407514"/>
                  <a:ext cx="1170000" cy="0"/>
                </a:xfrm>
                <a:prstGeom prst="line">
                  <a:avLst/>
                </a:prstGeom>
                <a:ln w="15875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>
                <a:off x="1701948" y="3609373"/>
                <a:ext cx="1170000" cy="584775"/>
                <a:chOff x="1701948" y="3501008"/>
                <a:chExt cx="1170000" cy="584775"/>
              </a:xfrm>
            </p:grpSpPr>
            <p:sp>
              <p:nvSpPr>
                <p:cNvPr id="72" name="TextBox 71"/>
                <p:cNvSpPr txBox="1"/>
                <p:nvPr/>
              </p:nvSpPr>
              <p:spPr>
                <a:xfrm>
                  <a:off x="1701948" y="3501008"/>
                  <a:ext cx="1024319" cy="584775"/>
                </a:xfrm>
                <a:prstGeom prst="rect">
                  <a:avLst/>
                </a:prstGeom>
              </p:spPr>
              <p:txBody>
                <a:bodyPr vert="horz" wrap="none" lIns="0" tIns="45720" rIns="0" bIns="45720" rtlCol="0" anchor="ctr">
                  <a:spAutoFit/>
                </a:bodyPr>
                <a:lstStyle/>
                <a:p>
                  <a:pPr>
                    <a:buClr>
                      <a:srgbClr val="00888A"/>
                    </a:buClr>
                  </a:pPr>
                  <a:r>
                    <a:rPr lang="en-GB" sz="1600" dirty="0" err="1" smtClean="0">
                      <a:solidFill>
                        <a:srgbClr val="575756"/>
                      </a:solidFill>
                      <a:cs typeface="Helvetica"/>
                    </a:rPr>
                    <a:t>Blaregnies</a:t>
                  </a:r>
                  <a:r>
                    <a:rPr lang="en-GB" sz="1600" dirty="0">
                      <a:solidFill>
                        <a:srgbClr val="575756"/>
                      </a:solidFill>
                      <a:cs typeface="Helvetica"/>
                    </a:rPr>
                    <a:t>/</a:t>
                  </a:r>
                  <a:br>
                    <a:rPr lang="en-GB" sz="1600" dirty="0">
                      <a:solidFill>
                        <a:srgbClr val="575756"/>
                      </a:solidFill>
                      <a:cs typeface="Helvetica"/>
                    </a:rPr>
                  </a:br>
                  <a:r>
                    <a:rPr lang="en-GB" sz="1600" dirty="0" err="1">
                      <a:solidFill>
                        <a:srgbClr val="575756"/>
                      </a:solidFill>
                      <a:cs typeface="Helvetica"/>
                    </a:rPr>
                    <a:t>Taisnières</a:t>
                  </a:r>
                  <a:endParaRPr kumimoji="0" lang="en-GB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75756"/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endParaRPr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701948" y="4078424"/>
                  <a:ext cx="1170000" cy="0"/>
                </a:xfrm>
                <a:prstGeom prst="line">
                  <a:avLst/>
                </a:prstGeom>
                <a:ln w="15875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1" name="Straight Connector 70"/>
              <p:cNvCxnSpPr>
                <a:stCxn id="67" idx="3"/>
              </p:cNvCxnSpPr>
              <p:nvPr/>
            </p:nvCxnSpPr>
            <p:spPr>
              <a:xfrm flipH="1">
                <a:off x="2871949" y="3813756"/>
                <a:ext cx="858643" cy="369037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 rot="7463322">
              <a:off x="3641984" y="3726088"/>
              <a:ext cx="327968" cy="83"/>
              <a:chOff x="5131242" y="4122537"/>
              <a:chExt cx="327968" cy="83"/>
            </a:xfrm>
          </p:grpSpPr>
          <p:cxnSp>
            <p:nvCxnSpPr>
              <p:cNvPr id="87" name="Straight Arrow Connector 86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5131242" y="4122620"/>
                <a:ext cx="108000" cy="0"/>
              </a:xfrm>
              <a:prstGeom prst="straightConnector1">
                <a:avLst/>
              </a:prstGeom>
              <a:ln w="6350">
                <a:solidFill>
                  <a:srgbClr val="C00000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5351210" y="4122537"/>
                <a:ext cx="108000" cy="0"/>
              </a:xfrm>
              <a:prstGeom prst="straightConnector1">
                <a:avLst/>
              </a:prstGeom>
              <a:ln w="6350">
                <a:solidFill>
                  <a:schemeClr val="accent3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>
              <a:off x="3980942" y="3663797"/>
              <a:ext cx="328248" cy="0"/>
              <a:chOff x="5130959" y="4122635"/>
              <a:chExt cx="328248" cy="0"/>
            </a:xfrm>
          </p:grpSpPr>
          <p:cxnSp>
            <p:nvCxnSpPr>
              <p:cNvPr id="92" name="Straight Arrow Connector 91"/>
              <p:cNvCxnSpPr/>
              <p:nvPr>
                <p:custDataLst>
                  <p:tags r:id="rId13"/>
                </p:custDataLst>
              </p:nvPr>
            </p:nvCxnSpPr>
            <p:spPr>
              <a:xfrm>
                <a:off x="5130959" y="4122635"/>
                <a:ext cx="108000" cy="0"/>
              </a:xfrm>
              <a:prstGeom prst="straightConnector1">
                <a:avLst/>
              </a:prstGeom>
              <a:ln w="6350">
                <a:solidFill>
                  <a:srgbClr val="C00000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5351207" y="4122635"/>
                <a:ext cx="108000" cy="0"/>
              </a:xfrm>
              <a:prstGeom prst="straightConnector1">
                <a:avLst/>
              </a:prstGeom>
              <a:ln w="6350">
                <a:solidFill>
                  <a:schemeClr val="accent3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5241414" y="3451577"/>
              <a:ext cx="328248" cy="0"/>
              <a:chOff x="5130959" y="4122635"/>
              <a:chExt cx="328248" cy="0"/>
            </a:xfrm>
          </p:grpSpPr>
          <p:cxnSp>
            <p:nvCxnSpPr>
              <p:cNvPr id="95" name="Straight Arrow Connector 94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5130959" y="4122635"/>
                <a:ext cx="108000" cy="0"/>
              </a:xfrm>
              <a:prstGeom prst="straightConnector1">
                <a:avLst/>
              </a:prstGeom>
              <a:ln w="6350">
                <a:solidFill>
                  <a:srgbClr val="C00000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5351207" y="4122635"/>
                <a:ext cx="108000" cy="0"/>
              </a:xfrm>
              <a:prstGeom prst="straightConnector1">
                <a:avLst/>
              </a:prstGeom>
              <a:ln w="6350">
                <a:solidFill>
                  <a:schemeClr val="accent3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>
            <a:xfrm rot="7200000">
              <a:off x="4124783" y="4002467"/>
              <a:ext cx="328269" cy="396"/>
              <a:chOff x="5130938" y="4122635"/>
              <a:chExt cx="328269" cy="396"/>
            </a:xfrm>
          </p:grpSpPr>
          <p:cxnSp>
            <p:nvCxnSpPr>
              <p:cNvPr id="98" name="Straight Arrow Connector 97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5130938" y="4123031"/>
                <a:ext cx="108000" cy="0"/>
              </a:xfrm>
              <a:prstGeom prst="straightConnector1">
                <a:avLst/>
              </a:prstGeom>
              <a:ln w="6350">
                <a:solidFill>
                  <a:srgbClr val="C00000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5351207" y="4122635"/>
                <a:ext cx="108000" cy="0"/>
              </a:xfrm>
              <a:prstGeom prst="straightConnector1">
                <a:avLst/>
              </a:prstGeom>
              <a:ln w="6350">
                <a:solidFill>
                  <a:schemeClr val="accent3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 rot="1688559">
              <a:off x="5133071" y="4110785"/>
              <a:ext cx="328248" cy="0"/>
              <a:chOff x="5130959" y="4122635"/>
              <a:chExt cx="328248" cy="0"/>
            </a:xfrm>
          </p:grpSpPr>
          <p:cxnSp>
            <p:nvCxnSpPr>
              <p:cNvPr id="101" name="Straight Arrow Connector 100"/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5130959" y="4122635"/>
                <a:ext cx="108000" cy="0"/>
              </a:xfrm>
              <a:prstGeom prst="straightConnector1">
                <a:avLst/>
              </a:prstGeom>
              <a:ln w="6350">
                <a:solidFill>
                  <a:srgbClr val="C00000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5351207" y="4122635"/>
                <a:ext cx="108000" cy="0"/>
              </a:xfrm>
              <a:prstGeom prst="straightConnector1">
                <a:avLst/>
              </a:prstGeom>
              <a:ln w="6350">
                <a:solidFill>
                  <a:schemeClr val="accent3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>
            <a:xfrm rot="19331352">
              <a:off x="3656460" y="3473409"/>
              <a:ext cx="373500" cy="3966"/>
              <a:chOff x="5130959" y="4118669"/>
              <a:chExt cx="373500" cy="3966"/>
            </a:xfrm>
          </p:grpSpPr>
          <p:cxnSp>
            <p:nvCxnSpPr>
              <p:cNvPr id="104" name="Straight Arrow Connector 103"/>
              <p:cNvCxnSpPr/>
              <p:nvPr>
                <p:custDataLst>
                  <p:tags r:id="rId5"/>
                </p:custDataLst>
              </p:nvPr>
            </p:nvCxnSpPr>
            <p:spPr>
              <a:xfrm>
                <a:off x="5130959" y="4122635"/>
                <a:ext cx="108000" cy="0"/>
              </a:xfrm>
              <a:prstGeom prst="straightConnector1">
                <a:avLst/>
              </a:prstGeom>
              <a:ln w="6350">
                <a:solidFill>
                  <a:srgbClr val="C00000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5396459" y="4118669"/>
                <a:ext cx="108000" cy="0"/>
              </a:xfrm>
              <a:prstGeom prst="straightConnector1">
                <a:avLst/>
              </a:prstGeom>
              <a:ln w="6350">
                <a:solidFill>
                  <a:schemeClr val="accent3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Oval 105"/>
          <p:cNvSpPr/>
          <p:nvPr/>
        </p:nvSpPr>
        <p:spPr>
          <a:xfrm>
            <a:off x="439934" y="6544290"/>
            <a:ext cx="216024" cy="216024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 smtClean="0"/>
              <a:t>X</a:t>
            </a:r>
            <a:endParaRPr lang="en-GB" sz="1050" dirty="0"/>
          </a:p>
        </p:txBody>
      </p:sp>
      <p:sp>
        <p:nvSpPr>
          <p:cNvPr id="107" name="TextBox 106"/>
          <p:cNvSpPr txBox="1"/>
          <p:nvPr/>
        </p:nvSpPr>
        <p:spPr>
          <a:xfrm>
            <a:off x="655958" y="6525344"/>
            <a:ext cx="3036409" cy="25391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R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88A"/>
              </a:buClr>
              <a:buSzTx/>
              <a:tabLst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Number of concluded</a:t>
            </a:r>
            <a:r>
              <a:rPr kumimoji="0" lang="en-GB" sz="1050" b="0" i="0" u="none" strike="noStrike" kern="1200" cap="none" spc="0" normalizeH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auctions with a surcharge</a:t>
            </a:r>
            <a:endParaRPr kumimoji="0" lang="en-GB" sz="1050" b="0" i="0" u="none" strike="noStrike" kern="1200" cap="none" spc="0" normalizeH="0" baseline="0" noProof="0" dirty="0" smtClean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56683" y="6544290"/>
            <a:ext cx="311261" cy="216024"/>
            <a:chOff x="3756683" y="6544290"/>
            <a:chExt cx="311261" cy="216024"/>
          </a:xfrm>
        </p:grpSpPr>
        <p:sp>
          <p:nvSpPr>
            <p:cNvPr id="108" name="Oval 107"/>
            <p:cNvSpPr/>
            <p:nvPr/>
          </p:nvSpPr>
          <p:spPr>
            <a:xfrm>
              <a:off x="3756683" y="6544290"/>
              <a:ext cx="216024" cy="216024"/>
            </a:xfrm>
            <a:prstGeom prst="ellipse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50" dirty="0" smtClean="0"/>
                <a:t>X</a:t>
              </a:r>
              <a:endParaRPr lang="en-GB" sz="1050" dirty="0"/>
            </a:p>
          </p:txBody>
        </p:sp>
        <p:cxnSp>
          <p:nvCxnSpPr>
            <p:cNvPr id="111" name="Straight Arrow Connector 110"/>
            <p:cNvCxnSpPr/>
            <p:nvPr>
              <p:custDataLst>
                <p:tags r:id="rId4"/>
              </p:custDataLst>
            </p:nvPr>
          </p:nvCxnSpPr>
          <p:spPr>
            <a:xfrm>
              <a:off x="3959944" y="6652300"/>
              <a:ext cx="108000" cy="0"/>
            </a:xfrm>
            <a:prstGeom prst="straightConnector1">
              <a:avLst/>
            </a:prstGeom>
            <a:ln w="6350">
              <a:solidFill>
                <a:schemeClr val="accent3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4887229" y="6544290"/>
            <a:ext cx="305646" cy="216024"/>
            <a:chOff x="3667061" y="6544290"/>
            <a:chExt cx="305646" cy="216024"/>
          </a:xfrm>
        </p:grpSpPr>
        <p:sp>
          <p:nvSpPr>
            <p:cNvPr id="113" name="Oval 112"/>
            <p:cNvSpPr/>
            <p:nvPr/>
          </p:nvSpPr>
          <p:spPr>
            <a:xfrm>
              <a:off x="3756683" y="6544290"/>
              <a:ext cx="216024" cy="216024"/>
            </a:xfrm>
            <a:prstGeom prst="ellipse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50" dirty="0" smtClean="0"/>
                <a:t>X</a:t>
              </a:r>
              <a:endParaRPr lang="en-GB" sz="1050" dirty="0"/>
            </a:p>
          </p:txBody>
        </p:sp>
        <p:cxnSp>
          <p:nvCxnSpPr>
            <p:cNvPr id="115" name="Straight Arrow Connector 114"/>
            <p:cNvCxnSpPr/>
            <p:nvPr>
              <p:custDataLst>
                <p:tags r:id="rId3"/>
              </p:custDataLst>
            </p:nvPr>
          </p:nvCxnSpPr>
          <p:spPr>
            <a:xfrm>
              <a:off x="3667061" y="6652300"/>
              <a:ext cx="116819" cy="2"/>
            </a:xfrm>
            <a:prstGeom prst="straightConnector1">
              <a:avLst/>
            </a:prstGeom>
            <a:ln w="6350">
              <a:solidFill>
                <a:srgbClr val="C00000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extBox 116"/>
          <p:cNvSpPr txBox="1"/>
          <p:nvPr/>
        </p:nvSpPr>
        <p:spPr>
          <a:xfrm>
            <a:off x="4062512" y="6525344"/>
            <a:ext cx="861059" cy="2539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R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88A"/>
              </a:buClr>
              <a:buSzTx/>
              <a:tabLst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entry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192875" y="6525344"/>
            <a:ext cx="861059" cy="2539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R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88A"/>
              </a:buClr>
              <a:buSzTx/>
              <a:tabLst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exit</a:t>
            </a:r>
          </a:p>
        </p:txBody>
      </p:sp>
    </p:spTree>
    <p:extLst>
      <p:ext uri="{BB962C8B-B14F-4D97-AF65-F5344CB8AC3E}">
        <p14:creationId xmlns:p14="http://schemas.microsoft.com/office/powerpoint/2010/main" xmlns="" val="13563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Object 85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691385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7666" name="think-cell Slide" r:id="rId13" imgW="360" imgH="360" progId="">
              <p:embed/>
            </p:oleObj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quarter" idx="1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Number of </a:t>
            </a:r>
            <a:r>
              <a:rPr lang="en-US" dirty="0" smtClean="0"/>
              <a:t>Unbundled </a:t>
            </a:r>
            <a:r>
              <a:rPr lang="en-US" dirty="0"/>
              <a:t>Auctions that Ended with a Surcharge</a:t>
            </a:r>
          </a:p>
        </p:txBody>
      </p:sp>
      <p:sp>
        <p:nvSpPr>
          <p:cNvPr id="122" name="Rectangle 121"/>
          <p:cNvSpPr/>
          <p:nvPr>
            <p:custDataLst>
              <p:tags r:id="rId3"/>
            </p:custDataLst>
          </p:nvPr>
        </p:nvSpPr>
        <p:spPr>
          <a:xfrm>
            <a:off x="438225" y="5661248"/>
            <a:ext cx="8267551" cy="79208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Since the start of the PRISMA platform in April 2013, 29 out of 22,614 unbundled auctions ended with a surcharge.</a:t>
            </a:r>
            <a:endParaRPr lang="en-GB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5608" name="Group 25607"/>
          <p:cNvGrpSpPr/>
          <p:nvPr>
            <p:custDataLst>
              <p:tags r:id="rId4"/>
            </p:custDataLst>
          </p:nvPr>
        </p:nvGrpSpPr>
        <p:grpSpPr>
          <a:xfrm>
            <a:off x="971600" y="1268760"/>
            <a:ext cx="7200800" cy="4284056"/>
            <a:chOff x="1389600" y="1772816"/>
            <a:chExt cx="6120000" cy="3780000"/>
          </a:xfrm>
        </p:grpSpPr>
        <p:sp>
          <p:nvSpPr>
            <p:cNvPr id="85" name="Rectangle 84"/>
            <p:cNvSpPr/>
            <p:nvPr>
              <p:custDataLst>
                <p:tags r:id="rId11"/>
              </p:custDataLst>
            </p:nvPr>
          </p:nvSpPr>
          <p:spPr>
            <a:xfrm>
              <a:off x="1389600" y="1772816"/>
              <a:ext cx="6120000" cy="3780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142108" y="1950644"/>
              <a:ext cx="2977375" cy="3437905"/>
              <a:chOff x="3131840" y="1412875"/>
              <a:chExt cx="2977375" cy="3437905"/>
            </a:xfrm>
          </p:grpSpPr>
          <p:pic>
            <p:nvPicPr>
              <p:cNvPr id="25603" name="Picture 3"/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9326" t="40972" r="51782" b="19885"/>
              <a:stretch/>
            </p:blipFill>
            <p:spPr bwMode="auto">
              <a:xfrm>
                <a:off x="3131840" y="1412875"/>
                <a:ext cx="2977375" cy="3437905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Oval 3"/>
              <p:cNvSpPr/>
              <p:nvPr/>
            </p:nvSpPr>
            <p:spPr>
              <a:xfrm>
                <a:off x="5178915" y="4005064"/>
                <a:ext cx="216024" cy="225526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dirty="0"/>
                  <a:t>1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345708" y="2636912"/>
                <a:ext cx="216024" cy="225526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dirty="0"/>
                  <a:t>1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530843" y="2060848"/>
                <a:ext cx="216024" cy="225526"/>
              </a:xfrm>
              <a:prstGeom prst="ellipse">
                <a:avLst/>
              </a:prstGeom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dirty="0"/>
                  <a:t>13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206807" y="2420888"/>
                <a:ext cx="216024" cy="225526"/>
              </a:xfrm>
              <a:prstGeom prst="ellipse">
                <a:avLst/>
              </a:prstGeom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dirty="0" smtClean="0"/>
                  <a:t>3</a:t>
                </a:r>
                <a:endParaRPr lang="en-GB" sz="105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170803" y="3356992"/>
                <a:ext cx="216024" cy="225526"/>
              </a:xfrm>
              <a:prstGeom prst="ellipse">
                <a:avLst/>
              </a:prstGeom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dirty="0" smtClean="0"/>
                  <a:t>1</a:t>
                </a:r>
                <a:endParaRPr lang="en-GB" sz="1050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178915" y="3465004"/>
                <a:ext cx="216024" cy="225526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dirty="0" smtClean="0"/>
                  <a:t>1</a:t>
                </a:r>
                <a:endParaRPr lang="en-GB" sz="1050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034899" y="3645024"/>
                <a:ext cx="216024" cy="225526"/>
              </a:xfrm>
              <a:prstGeom prst="ellipse">
                <a:avLst/>
              </a:prstGeom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dirty="0"/>
                  <a:t>3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345708" y="3668146"/>
                <a:ext cx="216024" cy="225526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dirty="0" smtClean="0"/>
                  <a:t>2</a:t>
                </a:r>
                <a:endParaRPr lang="en-GB" sz="1050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404503" y="2322410"/>
                <a:ext cx="216024" cy="225526"/>
              </a:xfrm>
              <a:prstGeom prst="ellipse">
                <a:avLst/>
              </a:prstGeom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dirty="0" smtClean="0"/>
                  <a:t>1</a:t>
                </a:r>
                <a:endParaRPr lang="en-GB" sz="1050" dirty="0"/>
              </a:p>
            </p:txBody>
          </p:sp>
        </p:grpSp>
        <p:grpSp>
          <p:nvGrpSpPr>
            <p:cNvPr id="25604" name="Group 25603"/>
            <p:cNvGrpSpPr/>
            <p:nvPr/>
          </p:nvGrpSpPr>
          <p:grpSpPr>
            <a:xfrm>
              <a:off x="6433212" y="3465265"/>
              <a:ext cx="1059585" cy="338554"/>
              <a:chOff x="6433212" y="3465265"/>
              <a:chExt cx="1059585" cy="33855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433212" y="3465265"/>
                <a:ext cx="1059585" cy="338554"/>
              </a:xfrm>
              <a:prstGeom prst="rect">
                <a:avLst/>
              </a:prstGeom>
            </p:spPr>
            <p:txBody>
              <a:bodyPr vert="horz" wrap="none" lIns="0" tIns="45720" rIns="0" bIns="45720" rtlCol="0" anchor="ctr">
                <a:spAutoFit/>
              </a:bodyPr>
              <a:lstStyle>
                <a:defPPr>
                  <a:defRPr lang="de-DE"/>
                </a:defPPr>
                <a:lvl1pPr marR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88A"/>
                  </a:buClr>
                  <a:buSzTx/>
                  <a:tabLst/>
                  <a:defRPr kumimoji="0" sz="1600" b="0" i="0" u="none" strike="noStrike" cap="none" spc="0" normalizeH="0" baseline="0">
                    <a:ln>
                      <a:noFill/>
                    </a:ln>
                    <a:solidFill>
                      <a:srgbClr val="575756"/>
                    </a:solidFill>
                    <a:effectLst/>
                    <a:uLnTx/>
                    <a:uFillTx/>
                    <a:latin typeface="Helvetica"/>
                    <a:cs typeface="Helvetica"/>
                  </a:defRPr>
                </a:lvl1pPr>
              </a:lstStyle>
              <a:p>
                <a:r>
                  <a:rPr lang="en-GB" dirty="0" err="1" smtClean="0"/>
                  <a:t>Oberkappel</a:t>
                </a:r>
                <a:endParaRPr lang="en-GB" dirty="0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6433212" y="3803819"/>
                <a:ext cx="1008000" cy="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>
              <a:stCxn id="4" idx="5"/>
            </p:cNvCxnSpPr>
            <p:nvPr/>
          </p:nvCxnSpPr>
          <p:spPr>
            <a:xfrm>
              <a:off x="5373571" y="4735330"/>
              <a:ext cx="1060482" cy="653219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607" name="Group 25606"/>
            <p:cNvGrpSpPr/>
            <p:nvPr/>
          </p:nvGrpSpPr>
          <p:grpSpPr>
            <a:xfrm>
              <a:off x="6433212" y="5049995"/>
              <a:ext cx="1059585" cy="338554"/>
              <a:chOff x="6433212" y="5049995"/>
              <a:chExt cx="1059585" cy="338554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6468478" y="5049995"/>
                <a:ext cx="1024319" cy="338554"/>
              </a:xfrm>
              <a:prstGeom prst="rect">
                <a:avLst/>
              </a:prstGeom>
            </p:spPr>
            <p:txBody>
              <a:bodyPr vert="horz" wrap="none" lIns="0" tIns="45720" rIns="0" bIns="45720" rtlCol="0" anchor="ctr">
                <a:spAutoFit/>
              </a:bodyPr>
              <a:lstStyle>
                <a:defPPr>
                  <a:defRPr lang="de-DE"/>
                </a:defPPr>
                <a:lvl1pPr marR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88A"/>
                  </a:buClr>
                  <a:buSzTx/>
                  <a:tabLst/>
                  <a:defRPr kumimoji="0" sz="1600" b="0" i="0" u="none" strike="noStrike" cap="none" spc="0" normalizeH="0" baseline="0">
                    <a:ln>
                      <a:noFill/>
                    </a:ln>
                    <a:solidFill>
                      <a:srgbClr val="575756"/>
                    </a:solidFill>
                    <a:effectLst/>
                    <a:uLnTx/>
                    <a:uFillTx/>
                    <a:latin typeface="Helvetica"/>
                    <a:cs typeface="Helvetica"/>
                  </a:defRPr>
                </a:lvl1pPr>
              </a:lstStyle>
              <a:p>
                <a:r>
                  <a:rPr lang="en-GB" dirty="0" err="1"/>
                  <a:t>Arnoldstein</a:t>
                </a:r>
                <a:endParaRPr lang="en-GB" dirty="0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6433212" y="5388549"/>
                <a:ext cx="1008000" cy="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/>
            <p:cNvCxnSpPr>
              <a:stCxn id="8" idx="7"/>
            </p:cNvCxnSpPr>
            <p:nvPr/>
          </p:nvCxnSpPr>
          <p:spPr>
            <a:xfrm flipV="1">
              <a:off x="4540364" y="2747332"/>
              <a:ext cx="1893689" cy="460377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601" name="Group 25600"/>
            <p:cNvGrpSpPr/>
            <p:nvPr/>
          </p:nvGrpSpPr>
          <p:grpSpPr>
            <a:xfrm>
              <a:off x="6433212" y="2408777"/>
              <a:ext cx="1059585" cy="338554"/>
              <a:chOff x="6433212" y="2408777"/>
              <a:chExt cx="1059585" cy="338554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6821138" y="2408777"/>
                <a:ext cx="671659" cy="338554"/>
              </a:xfrm>
              <a:prstGeom prst="rect">
                <a:avLst/>
              </a:prstGeom>
            </p:spPr>
            <p:txBody>
              <a:bodyPr vert="horz" wrap="none" lIns="0" tIns="45720" rIns="0" bIns="45720" rtlCol="0" anchor="ctr">
                <a:spAutoFit/>
              </a:bodyPr>
              <a:lstStyle>
                <a:defPPr>
                  <a:defRPr lang="de-DE"/>
                </a:defPPr>
                <a:lvl1pPr marR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88A"/>
                  </a:buClr>
                  <a:buSzTx/>
                  <a:tabLst/>
                  <a:defRPr kumimoji="0" sz="1600" b="0" i="0" u="none" strike="noStrike" cap="none" spc="0" normalizeH="0" baseline="0">
                    <a:ln>
                      <a:noFill/>
                    </a:ln>
                    <a:solidFill>
                      <a:srgbClr val="575756"/>
                    </a:solidFill>
                    <a:effectLst/>
                    <a:uLnTx/>
                    <a:uFillTx/>
                    <a:latin typeface="Helvetica"/>
                    <a:cs typeface="Helvetica"/>
                  </a:defRPr>
                </a:lvl1pPr>
              </a:lstStyle>
              <a:p>
                <a:r>
                  <a:rPr lang="en-GB" dirty="0" err="1"/>
                  <a:t>Drohne</a:t>
                </a:r>
                <a:endParaRPr lang="en-GB" dirty="0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6433212" y="2747331"/>
                <a:ext cx="1008000" cy="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00" name="Group 25599"/>
            <p:cNvGrpSpPr/>
            <p:nvPr/>
          </p:nvGrpSpPr>
          <p:grpSpPr>
            <a:xfrm>
              <a:off x="6433212" y="1880533"/>
              <a:ext cx="1059585" cy="338554"/>
              <a:chOff x="6433212" y="1880533"/>
              <a:chExt cx="1059585" cy="338554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6843580" y="1880533"/>
                <a:ext cx="649217" cy="338554"/>
              </a:xfrm>
              <a:prstGeom prst="rect">
                <a:avLst/>
              </a:prstGeom>
            </p:spPr>
            <p:txBody>
              <a:bodyPr vert="horz" wrap="none" lIns="0" tIns="45720" rIns="0" bIns="45720" rtlCol="0" anchor="ctr">
                <a:spAutoFit/>
              </a:bodyPr>
              <a:lstStyle>
                <a:defPPr>
                  <a:defRPr lang="de-DE"/>
                </a:defPPr>
                <a:lvl1pPr marR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88A"/>
                  </a:buClr>
                  <a:buSzTx/>
                  <a:tabLst/>
                  <a:defRPr kumimoji="0" sz="1600" b="0" i="0" u="none" strike="noStrike" cap="none" spc="0" normalizeH="0" baseline="0">
                    <a:ln>
                      <a:noFill/>
                    </a:ln>
                    <a:solidFill>
                      <a:srgbClr val="575756"/>
                    </a:solidFill>
                    <a:effectLst/>
                    <a:uLnTx/>
                    <a:uFillTx/>
                    <a:latin typeface="Helvetica"/>
                    <a:cs typeface="Helvetica"/>
                  </a:defRPr>
                </a:lvl1pPr>
              </a:lstStyle>
              <a:p>
                <a:r>
                  <a:rPr lang="en-GB" dirty="0" smtClean="0"/>
                  <a:t>Emden</a:t>
                </a:r>
                <a:endParaRPr lang="en-GB" dirty="0"/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6433212" y="2219087"/>
                <a:ext cx="1008000" cy="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>
              <a:stCxn id="9" idx="2"/>
            </p:cNvCxnSpPr>
            <p:nvPr/>
          </p:nvCxnSpPr>
          <p:spPr>
            <a:xfrm flipH="1" flipV="1">
              <a:off x="2864577" y="2279433"/>
              <a:ext cx="1676534" cy="431948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613" name="Group 25612"/>
            <p:cNvGrpSpPr/>
            <p:nvPr/>
          </p:nvGrpSpPr>
          <p:grpSpPr>
            <a:xfrm>
              <a:off x="1701948" y="1940879"/>
              <a:ext cx="1170000" cy="338554"/>
              <a:chOff x="1691680" y="1403110"/>
              <a:chExt cx="1170000" cy="338554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1691680" y="1403110"/>
                <a:ext cx="567463" cy="338554"/>
              </a:xfrm>
              <a:prstGeom prst="rect">
                <a:avLst/>
              </a:prstGeom>
            </p:spPr>
            <p:txBody>
              <a:bodyPr vert="horz" wrap="none" lIns="0" tIns="45720" rIns="0" bIns="45720" rtlCol="0" anchor="ctr">
                <a:spAutoFit/>
              </a:bodyPr>
              <a:lstStyle/>
              <a:p>
                <a:pPr marR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88A"/>
                  </a:buClr>
                  <a:buSzTx/>
                  <a:tabLst/>
                </a:pPr>
                <a:r>
                  <a:rPr kumimoji="0" lang="en-GB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575756"/>
                    </a:solidFill>
                    <a:effectLst/>
                    <a:uLnTx/>
                    <a:uFillTx/>
                    <a:latin typeface="Helvetica"/>
                    <a:ea typeface="+mn-ea"/>
                    <a:cs typeface="Helvetica"/>
                  </a:rPr>
                  <a:t>Ellund</a:t>
                </a:r>
                <a:endPara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1691680" y="1741664"/>
                <a:ext cx="1170000" cy="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>
              <a:stCxn id="10" idx="3"/>
            </p:cNvCxnSpPr>
            <p:nvPr/>
          </p:nvCxnSpPr>
          <p:spPr>
            <a:xfrm flipH="1" flipV="1">
              <a:off x="2871949" y="3000163"/>
              <a:ext cx="1376761" cy="150992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612" name="Group 25611"/>
            <p:cNvGrpSpPr/>
            <p:nvPr/>
          </p:nvGrpSpPr>
          <p:grpSpPr>
            <a:xfrm>
              <a:off x="1701948" y="2414970"/>
              <a:ext cx="1170000" cy="584775"/>
              <a:chOff x="1691680" y="1517937"/>
              <a:chExt cx="1170000" cy="584775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1691680" y="1517937"/>
                <a:ext cx="830356" cy="584775"/>
              </a:xfrm>
              <a:prstGeom prst="rect">
                <a:avLst/>
              </a:prstGeom>
            </p:spPr>
            <p:txBody>
              <a:bodyPr vert="horz" wrap="none" lIns="0" tIns="45720" rIns="0" bIns="45720" rtlCol="0" anchor="ctr">
                <a:spAutoFit/>
              </a:bodyPr>
              <a:lstStyle/>
              <a:p>
                <a:pPr>
                  <a:buClr>
                    <a:srgbClr val="00888A"/>
                  </a:buClr>
                </a:pPr>
                <a:r>
                  <a:rPr lang="en-GB" sz="1600" dirty="0" smtClean="0">
                    <a:solidFill>
                      <a:srgbClr val="575756"/>
                    </a:solidFill>
                    <a:cs typeface="Helvetica"/>
                  </a:rPr>
                  <a:t>Oude </a:t>
                </a:r>
                <a:br>
                  <a:rPr lang="en-GB" sz="1600" dirty="0" smtClean="0">
                    <a:solidFill>
                      <a:srgbClr val="575756"/>
                    </a:solidFill>
                    <a:cs typeface="Helvetica"/>
                  </a:rPr>
                </a:br>
                <a:r>
                  <a:rPr lang="en-GB" sz="1600" dirty="0" err="1" smtClean="0">
                    <a:solidFill>
                      <a:srgbClr val="575756"/>
                    </a:solidFill>
                    <a:cs typeface="Helvetica"/>
                  </a:rPr>
                  <a:t>Statenzijl</a:t>
                </a:r>
                <a:endPara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endParaRP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1691680" y="2102712"/>
                <a:ext cx="1170000" cy="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/>
            <p:cNvCxnSpPr/>
            <p:nvPr/>
          </p:nvCxnSpPr>
          <p:spPr>
            <a:xfrm>
              <a:off x="4572000" y="4332063"/>
              <a:ext cx="1868411" cy="528244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3" idx="3"/>
            </p:cNvCxnSpPr>
            <p:nvPr/>
          </p:nvCxnSpPr>
          <p:spPr>
            <a:xfrm flipH="1">
              <a:off x="2871949" y="4087258"/>
              <a:ext cx="1340757" cy="130129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614" name="Group 25613"/>
            <p:cNvGrpSpPr/>
            <p:nvPr/>
          </p:nvGrpSpPr>
          <p:grpSpPr>
            <a:xfrm>
              <a:off x="1701948" y="5066302"/>
              <a:ext cx="1170000" cy="322247"/>
              <a:chOff x="1691680" y="4528533"/>
              <a:chExt cx="1170000" cy="322247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1691680" y="4528533"/>
                <a:ext cx="938695" cy="298720"/>
              </a:xfrm>
              <a:prstGeom prst="rect">
                <a:avLst/>
              </a:prstGeom>
            </p:spPr>
            <p:txBody>
              <a:bodyPr vert="horz" wrap="none" lIns="0" tIns="45720" rIns="0" bIns="45720" rtlCol="0" anchor="ctr">
                <a:spAutoFit/>
              </a:bodyPr>
              <a:lstStyle/>
              <a:p>
                <a:pPr marR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88A"/>
                  </a:buClr>
                  <a:buSzTx/>
                  <a:tabLst/>
                </a:pPr>
                <a:r>
                  <a:rPr lang="en-GB" sz="1600" dirty="0" err="1" smtClean="0">
                    <a:solidFill>
                      <a:srgbClr val="575756"/>
                    </a:solidFill>
                    <a:latin typeface="Helvetica"/>
                    <a:cs typeface="Helvetica"/>
                  </a:rPr>
                  <a:t>Medelsheim</a:t>
                </a:r>
                <a:endPara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75756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endParaRPr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>
                <a:off x="1691680" y="4850780"/>
                <a:ext cx="1170000" cy="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Connector 68"/>
            <p:cNvCxnSpPr>
              <a:stCxn id="14" idx="6"/>
            </p:cNvCxnSpPr>
            <p:nvPr/>
          </p:nvCxnSpPr>
          <p:spPr>
            <a:xfrm flipV="1">
              <a:off x="5405207" y="3803819"/>
              <a:ext cx="1035204" cy="311716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605" name="Group 25604"/>
            <p:cNvGrpSpPr/>
            <p:nvPr/>
          </p:nvGrpSpPr>
          <p:grpSpPr>
            <a:xfrm>
              <a:off x="6433212" y="3993509"/>
              <a:ext cx="1059585" cy="338554"/>
              <a:chOff x="6433212" y="3993509"/>
              <a:chExt cx="1059585" cy="338554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6433212" y="3993509"/>
                <a:ext cx="1059585" cy="338554"/>
              </a:xfrm>
              <a:prstGeom prst="rect">
                <a:avLst/>
              </a:prstGeom>
            </p:spPr>
            <p:txBody>
              <a:bodyPr vert="horz" wrap="none" lIns="0" tIns="45720" rIns="0" bIns="45720" rtlCol="0" anchor="ctr">
                <a:spAutoFit/>
              </a:bodyPr>
              <a:lstStyle>
                <a:defPPr>
                  <a:defRPr lang="de-DE"/>
                </a:defPPr>
                <a:lvl1pPr marR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88A"/>
                  </a:buClr>
                  <a:buSzTx/>
                  <a:tabLst/>
                  <a:defRPr kumimoji="0" sz="1600" b="0" i="0" u="none" strike="noStrike" cap="none" spc="0" normalizeH="0" baseline="0">
                    <a:ln>
                      <a:noFill/>
                    </a:ln>
                    <a:solidFill>
                      <a:srgbClr val="575756"/>
                    </a:solidFill>
                    <a:effectLst/>
                    <a:uLnTx/>
                    <a:uFillTx/>
                    <a:latin typeface="Helvetica"/>
                    <a:cs typeface="Helvetica"/>
                  </a:defRPr>
                </a:lvl1pPr>
              </a:lstStyle>
              <a:p>
                <a:r>
                  <a:rPr lang="en-GB" dirty="0" err="1" smtClean="0"/>
                  <a:t>Überackern</a:t>
                </a:r>
                <a:endParaRPr lang="en-GB" dirty="0"/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6433212" y="4332063"/>
                <a:ext cx="1008000" cy="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Connector 76"/>
            <p:cNvCxnSpPr>
              <a:stCxn id="15" idx="6"/>
            </p:cNvCxnSpPr>
            <p:nvPr/>
          </p:nvCxnSpPr>
          <p:spPr>
            <a:xfrm>
              <a:off x="5261191" y="4295556"/>
              <a:ext cx="1179220" cy="36507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606" name="Group 25605"/>
            <p:cNvGrpSpPr/>
            <p:nvPr/>
          </p:nvGrpSpPr>
          <p:grpSpPr>
            <a:xfrm>
              <a:off x="6433212" y="4521753"/>
              <a:ext cx="1059585" cy="338554"/>
              <a:chOff x="6433212" y="4521753"/>
              <a:chExt cx="1059585" cy="338554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6658851" y="4521753"/>
                <a:ext cx="833946" cy="338554"/>
              </a:xfrm>
              <a:prstGeom prst="rect">
                <a:avLst/>
              </a:prstGeom>
            </p:spPr>
            <p:txBody>
              <a:bodyPr vert="horz" wrap="none" lIns="0" tIns="45720" rIns="0" bIns="45720" rtlCol="0" anchor="ctr">
                <a:spAutoFit/>
              </a:bodyPr>
              <a:lstStyle>
                <a:defPPr>
                  <a:defRPr lang="de-DE"/>
                </a:defPPr>
                <a:lvl1pPr marR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88A"/>
                  </a:buClr>
                  <a:buSzTx/>
                  <a:tabLst/>
                  <a:defRPr kumimoji="0" sz="1600" b="0" i="0" u="none" strike="noStrike" cap="none" spc="0" normalizeH="0" baseline="0">
                    <a:ln>
                      <a:noFill/>
                    </a:ln>
                    <a:solidFill>
                      <a:srgbClr val="575756"/>
                    </a:solidFill>
                    <a:effectLst/>
                    <a:uLnTx/>
                    <a:uFillTx/>
                    <a:latin typeface="Helvetica"/>
                    <a:cs typeface="Helvetica"/>
                  </a:defRPr>
                </a:lvl1pPr>
              </a:lstStyle>
              <a:p>
                <a:r>
                  <a:rPr lang="en-GB" dirty="0" err="1" smtClean="0"/>
                  <a:t>Wallbach</a:t>
                </a:r>
                <a:endParaRPr lang="en-GB" dirty="0"/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>
                <a:off x="6433212" y="4860307"/>
                <a:ext cx="1008000" cy="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>
              <a:stCxn id="79" idx="6"/>
            </p:cNvCxnSpPr>
            <p:nvPr/>
          </p:nvCxnSpPr>
          <p:spPr>
            <a:xfrm flipV="1">
              <a:off x="4630795" y="2219087"/>
              <a:ext cx="1809616" cy="753856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/>
          <p:cNvSpPr/>
          <p:nvPr>
            <p:custDataLst>
              <p:tags r:id="rId5"/>
            </p:custDataLst>
          </p:nvPr>
        </p:nvSpPr>
        <p:spPr>
          <a:xfrm>
            <a:off x="439934" y="6544290"/>
            <a:ext cx="216024" cy="216024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 smtClean="0"/>
              <a:t>X</a:t>
            </a:r>
            <a:endParaRPr lang="en-GB" sz="1050" dirty="0"/>
          </a:p>
        </p:txBody>
      </p:sp>
      <p:sp>
        <p:nvSpPr>
          <p:cNvPr id="99" name="TextBox 98"/>
          <p:cNvSpPr txBox="1"/>
          <p:nvPr>
            <p:custDataLst>
              <p:tags r:id="rId6"/>
            </p:custDataLst>
          </p:nvPr>
        </p:nvSpPr>
        <p:spPr>
          <a:xfrm>
            <a:off x="655958" y="6525344"/>
            <a:ext cx="2839239" cy="25391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R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88A"/>
              </a:buClr>
              <a:buSzTx/>
              <a:tabLst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Number of </a:t>
            </a:r>
            <a:r>
              <a:rPr kumimoji="0" lang="en-GB" sz="1050" b="0" i="0" u="none" strike="noStrike" kern="1200" cap="none" spc="0" normalizeH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auctions with a surcharge </a:t>
            </a:r>
            <a:r>
              <a:rPr kumimoji="0" lang="en-GB" sz="1050" b="1" i="0" u="none" strike="noStrike" kern="1200" cap="none" spc="0" normalizeH="0" noProof="0" dirty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(entry)</a:t>
            </a:r>
            <a:endParaRPr kumimoji="0" lang="en-GB" sz="1050" b="1" i="0" u="none" strike="noStrike" kern="1200" cap="none" spc="0" normalizeH="0" baseline="0" noProof="0" dirty="0" smtClean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01" name="Oval 100"/>
          <p:cNvSpPr/>
          <p:nvPr>
            <p:custDataLst>
              <p:tags r:id="rId7"/>
            </p:custDataLst>
          </p:nvPr>
        </p:nvSpPr>
        <p:spPr>
          <a:xfrm>
            <a:off x="3635896" y="6544290"/>
            <a:ext cx="216024" cy="216024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 smtClean="0"/>
              <a:t>X</a:t>
            </a:r>
            <a:endParaRPr lang="en-GB" sz="1050" dirty="0"/>
          </a:p>
        </p:txBody>
      </p:sp>
      <p:sp>
        <p:nvSpPr>
          <p:cNvPr id="106" name="TextBox 105"/>
          <p:cNvSpPr txBox="1"/>
          <p:nvPr>
            <p:custDataLst>
              <p:tags r:id="rId8"/>
            </p:custDataLst>
          </p:nvPr>
        </p:nvSpPr>
        <p:spPr>
          <a:xfrm>
            <a:off x="3829598" y="6525344"/>
            <a:ext cx="2758626" cy="2539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buClr>
                <a:srgbClr val="00888A"/>
              </a:buClr>
            </a:pPr>
            <a:r>
              <a:rPr lang="en-GB" sz="1050" dirty="0">
                <a:solidFill>
                  <a:srgbClr val="575756"/>
                </a:solidFill>
                <a:cs typeface="Helvetica"/>
              </a:rPr>
              <a:t>Number of auctions with a </a:t>
            </a:r>
            <a:r>
              <a:rPr lang="en-GB" sz="1050" dirty="0" smtClean="0">
                <a:solidFill>
                  <a:srgbClr val="575756"/>
                </a:solidFill>
                <a:cs typeface="Helvetica"/>
              </a:rPr>
              <a:t>surcharge </a:t>
            </a:r>
            <a:r>
              <a:rPr lang="en-GB" sz="1050" b="1" dirty="0" smtClean="0">
                <a:solidFill>
                  <a:srgbClr val="575756"/>
                </a:solidFill>
                <a:cs typeface="Helvetica"/>
              </a:rPr>
              <a:t>(exit)</a:t>
            </a:r>
            <a:endParaRPr kumimoji="0" lang="en-GB" sz="1050" b="1" i="0" u="none" strike="noStrike" kern="1200" cap="none" spc="0" normalizeH="0" baseline="0" noProof="0" dirty="0" smtClean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cxnSp>
        <p:nvCxnSpPr>
          <p:cNvPr id="81" name="Straight Connector 80"/>
          <p:cNvCxnSpPr/>
          <p:nvPr>
            <p:custDataLst>
              <p:tags r:id="rId9"/>
            </p:custDataLst>
          </p:nvPr>
        </p:nvCxnSpPr>
        <p:spPr>
          <a:xfrm flipV="1">
            <a:off x="5355744" y="3570594"/>
            <a:ext cx="1550176" cy="214984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>
            <p:custDataLst>
              <p:tags r:id="rId10"/>
            </p:custDataLst>
          </p:nvPr>
        </p:nvSpPr>
        <p:spPr>
          <a:xfrm>
            <a:off x="5208911" y="3666477"/>
            <a:ext cx="255600" cy="2556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 smtClean="0"/>
              <a:t>3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xmlns="" val="17111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Offered and allocated yearly capacities </a:t>
            </a:r>
            <a:endParaRPr lang="en-GB" dirty="0"/>
          </a:p>
        </p:txBody>
      </p:sp>
      <p:graphicFrame>
        <p:nvGraphicFramePr>
          <p:cNvPr id="5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17420659"/>
              </p:ext>
            </p:extLst>
          </p:nvPr>
        </p:nvGraphicFramePr>
        <p:xfrm>
          <a:off x="360000" y="1440000"/>
          <a:ext cx="8280000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721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85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3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8y85MBy02LQQQtxS3Fi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FkbCMzlk.SZeTyFanVD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ayVWDkJEmQiYqqCGcES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hIW_AIPkuALvI085jjF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vgG02YE0Cxe9Y9.TPNp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vesvSqJUe1At.sGoHeF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a6C2hojUuZhVyQca0Tt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vgG02YE0Cxe9Y9.TPNp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vesvSqJUe1At.sGoHeF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gq_8qeoE2uIS2kiDQ5v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vgG02YE0Cxe9Y9.TPNp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gq_8qeoE2uIS2kiDQ5v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vgG02YE0Cxe9Y9.TPNp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vesvSqJUe1At.sGoHeF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wEV_eGgUGEgpx91PeOl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e2Ts7E6EO7JtKgn0rrj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83fCPbjEK25vuLrGXW0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PIv2SHmE6EYKTo24kGN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HXnXa8KEuol9pR0WDvk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rGHQ9.jECVie2XNl1_G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Sw2VB3DEWyt5JT7Yi2r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vesvSqJUe1At.sGoHeF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tsPcyfr9kmpbz7nNjaR2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LVSpASkY0a6Rk8ywWETK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2zaebSMUqLu5zgZhtLp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pqBcRWs3EqK9xzpyq7tR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cwdbVXk0qWcSED6GPvL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xs0LtwPEeUhUhFlbxF6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3lyA2vJhEWC8FTRY5.n.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bim9guvpkamtpAJMDuVz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xa28FHZUCwamfO6GG.U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OdXXOMIg02SwwyjvmGn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vgG02YE0Cxe9Y9.TPNp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ru3UHwR0CZ.u9ShrOLL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KnA7zKKEqWW_57zqHU.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KnA7zKKEqWW_57zqHU.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KnA7zKKEqWW_57zqHU.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KnA7zKKEqWW_57zqHU.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KnA7zKKEqWW_57zqHU.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KnA7zKKEqWW_57zqHU.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KnA7zKKEqWW_57zqHU.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KnA7zKKEqWW_57zqHU.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KnA7zKKEqWW_57zqHU.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vesvSqJUe1At.sGoHeF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KnA7zKKEqWW_57zqHU.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KnA7zKKEqWW_57zqHU.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KnA7zKKEqWW_57zqHU.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KnA7zKKEqWW_57zqHU.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KnA7zKKEqWW_57zqHU.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dGZNDq.kKpYLstuVX9S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ru3UHwR0CZ.u9ShrOLL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iV8B5.f0CLn0ZVoy8Vl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PIGVnj0yuVvAa_eyJL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KYLJyVREuv1kXHHTNjb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vgG02YE0Cxe9Y9.TPN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3fzZqg210OQ3EAvia0IT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GpTTIODekK3gg4o71cza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e7RqZegUWFtXOkWJFvI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6_Lo8NUuEafWmGL1H.l9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GdnJvfqIUaOkWfYqF4xR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dGZNDq.kKpYLstuVX9S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5c4m1bGUUOsyrzid0gwO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OdXXOMIg02SwwyjvmGnn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sKOAlcBE6WDgxr56fpq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6smAC.yl0GIgMJJZEDyh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a6C2hojUuZhVyQca0Tt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KUN9ZuykihXkXBuiXfn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3uUS8FeXUa8D.SP5xkO_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l755g1ikqmt8P0a6nd.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UoNCYG3QkmQMfaTjNw2F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YqLPWdNU6_x479BOq81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FdBJHlVk21Wx9BF8Vux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dfPMvRDE667RV1D39sG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vesvSqJUe1At.sGoHeF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wRaRA1OUGhbv_Yjn8CAQ"/>
</p:tagLst>
</file>

<file path=ppt/theme/theme1.xml><?xml version="1.0" encoding="utf-8"?>
<a:theme xmlns:a="http://schemas.openxmlformats.org/drawingml/2006/main" name="2013-07-04 Corporate Presentation Template - one Headline">
  <a:themeElements>
    <a:clrScheme name="Standard">
      <a:dk1>
        <a:srgbClr val="595959"/>
      </a:dk1>
      <a:lt1>
        <a:sysClr val="window" lastClr="FFFFFF"/>
      </a:lt1>
      <a:dk2>
        <a:srgbClr val="1F497D"/>
      </a:dk2>
      <a:lt2>
        <a:srgbClr val="EEECE1"/>
      </a:lt2>
      <a:accent1>
        <a:srgbClr val="272E80"/>
      </a:accent1>
      <a:accent2>
        <a:srgbClr val="006B90"/>
      </a:accent2>
      <a:accent3>
        <a:srgbClr val="00888A"/>
      </a:accent3>
      <a:accent4>
        <a:srgbClr val="90BD5C"/>
      </a:accent4>
      <a:accent5>
        <a:srgbClr val="747577"/>
      </a:accent5>
      <a:accent6>
        <a:srgbClr val="8E8E8E"/>
      </a:accent6>
      <a:hlink>
        <a:srgbClr val="B4CD48"/>
      </a:hlink>
      <a:folHlink>
        <a:srgbClr val="595959"/>
      </a:folHlink>
    </a:clrScheme>
    <a:fontScheme name="PRISM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6350"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5875">
          <a:solidFill>
            <a:srgbClr val="57575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91440" tIns="45720" rIns="91440" bIns="45720" rtlCol="0" anchor="ctr">
        <a:spAutoFit/>
      </a:bodyPr>
      <a:lstStyle>
        <a:defPPr marL="285750" marR="0" indent="-285750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888A"/>
          </a:buClr>
          <a:buSzTx/>
          <a:buFont typeface="Wingdings" pitchFamily="2" charset="2"/>
          <a:buChar char="§"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rgbClr val="575756"/>
            </a:solidFill>
            <a:effectLst/>
            <a:uLnTx/>
            <a:uFillTx/>
            <a:latin typeface="Helvetica"/>
            <a:ea typeface="+mn-ea"/>
            <a:cs typeface="Helvetic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tandard">
    <a:dk1>
      <a:srgbClr val="595959"/>
    </a:dk1>
    <a:lt1>
      <a:sysClr val="window" lastClr="FFFFFF"/>
    </a:lt1>
    <a:dk2>
      <a:srgbClr val="1F497D"/>
    </a:dk2>
    <a:lt2>
      <a:srgbClr val="EEECE1"/>
    </a:lt2>
    <a:accent1>
      <a:srgbClr val="272E80"/>
    </a:accent1>
    <a:accent2>
      <a:srgbClr val="006B90"/>
    </a:accent2>
    <a:accent3>
      <a:srgbClr val="00888A"/>
    </a:accent3>
    <a:accent4>
      <a:srgbClr val="90BD5C"/>
    </a:accent4>
    <a:accent5>
      <a:srgbClr val="747577"/>
    </a:accent5>
    <a:accent6>
      <a:srgbClr val="8E8E8E"/>
    </a:accent6>
    <a:hlink>
      <a:srgbClr val="B4CD48"/>
    </a:hlink>
    <a:folHlink>
      <a:srgbClr val="59595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ACER-2015-17093</_dlc_DocId>
    <_dlc_DocIdUrl xmlns="985daa2e-53d8-4475-82b8-9c7d25324e34">
      <Url>http://extranet.acer.europa.eu/en/Gas/Regional_%20Intiatives/South_GRI/20th%20South%20SG/_layouts/DocIdRedir.aspx?ID=ACER-2015-17093</Url>
      <Description>ACER-2015-17093</Description>
    </_dlc_DocIdUrl>
    <ACER_Abstract xmlns="985daa2e-53d8-4475-82b8-9c7d25324e34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E2028693B5A541BFC21254FF30BF3F" ma:contentTypeVersion="21" ma:contentTypeDescription="Create a new document." ma:contentTypeScope="" ma:versionID="d52c1ad206cf829c6cacf692554678f9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5efc3e5b9c61b0dc7b50a186a6c1079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395128-33AC-4D00-8394-158B80771A50}"/>
</file>

<file path=customXml/itemProps2.xml><?xml version="1.0" encoding="utf-8"?>
<ds:datastoreItem xmlns:ds="http://schemas.openxmlformats.org/officeDocument/2006/customXml" ds:itemID="{77F15B58-33C8-4F91-87FC-7D676D797D8D}"/>
</file>

<file path=customXml/itemProps3.xml><?xml version="1.0" encoding="utf-8"?>
<ds:datastoreItem xmlns:ds="http://schemas.openxmlformats.org/officeDocument/2006/customXml" ds:itemID="{ABC6AD51-D3CF-4D6A-B55F-6D97607651A4}"/>
</file>

<file path=customXml/itemProps4.xml><?xml version="1.0" encoding="utf-8"?>
<ds:datastoreItem xmlns:ds="http://schemas.openxmlformats.org/officeDocument/2006/customXml" ds:itemID="{6715BADB-0A12-4A71-831D-EC465CAE6222}"/>
</file>

<file path=docProps/app.xml><?xml version="1.0" encoding="utf-8"?>
<Properties xmlns="http://schemas.openxmlformats.org/officeDocument/2006/extended-properties" xmlns:vt="http://schemas.openxmlformats.org/officeDocument/2006/docPropsVTypes">
  <Template>2013-07-04 Corporate Presentation Template - one Headline</Template>
  <TotalTime>228</TotalTime>
  <Words>633</Words>
  <Application>Microsoft Office PowerPoint</Application>
  <PresentationFormat>Affichage à l'écran (4:3)</PresentationFormat>
  <Paragraphs>139</Paragraphs>
  <Slides>14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2013-07-04 Corporate Presentation Template - one Headline</vt:lpstr>
      <vt:lpstr>think-cell Slide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Company>TRAC-X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René Lindner</dc:creator>
  <cp:keywords>PRISMA;European;Capacity;Platform;Gas;Leipzig</cp:keywords>
  <cp:lastModifiedBy>FV1079</cp:lastModifiedBy>
  <cp:revision>174</cp:revision>
  <cp:lastPrinted>2013-09-16T14:44:14Z</cp:lastPrinted>
  <dcterms:created xsi:type="dcterms:W3CDTF">2013-07-08T14:00:27Z</dcterms:created>
  <dcterms:modified xsi:type="dcterms:W3CDTF">2013-11-19T12:07:37Z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0x010100CCE2028693B5A541BFC21254FF30BF3F</vt:lpwstr>
  </property>
  <property fmtid="{D5CDD505-2E9C-101B-9397-08002B2CF9AE}" pid="3" name="_dlc_DocIdItemGuid">
    <vt:lpwstr>4842ec19-87a6-44e7-8c3a-840d3160728d</vt:lpwstr>
  </property>
</Properties>
</file>